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6" r:id="rId4"/>
    <p:sldId id="259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A3CE"/>
    <a:srgbClr val="0000FF"/>
    <a:srgbClr val="00FAB9"/>
    <a:srgbClr val="00CC99"/>
    <a:srgbClr val="00FFFF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890" autoAdjust="0"/>
    <p:restoredTop sz="94660"/>
  </p:normalViewPr>
  <p:slideViewPr>
    <p:cSldViewPr snapToGrid="0">
      <p:cViewPr varScale="1">
        <p:scale>
          <a:sx n="97" d="100"/>
          <a:sy n="97" d="100"/>
        </p:scale>
        <p:origin x="-5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CB656-A697-4326-AB27-6F2ABBF181A2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BE275-1B9E-49C2-837B-94600AEE6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7B862-239E-4534-8F02-5BF2353EA094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A8509-B0C6-4D03-8CE7-3EC856C54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E1ABE-A80D-4DBB-A409-063C38FEC382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90751-871E-4D46-8319-EBF1A4B3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AF10F-7DA5-4668-AB4A-16C61152B7F9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946EC-1460-4189-BA3D-AE541DF55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6C937-0D07-46A6-A000-5E1B02B0E7AD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8EFDA-EBC9-41D7-954A-487F2BC26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51B56-1E10-4689-A948-95BB9B1C2C2D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80DF0-C266-4141-9771-F64B5F364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D2894-5129-49A1-8B5D-2D1EC52F5FD0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17A3F-65D0-48C2-957F-BD4E82F33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F2C96-3254-4E95-8EC8-9F83CA84A235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9A25E-EB89-46B7-9971-DFF45E7E8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9E6EF-5676-438A-A7E4-768AF19362F7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16B71-FC67-42BC-B2A9-D59D18588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BBDB7-DF35-4688-BBCE-7B13E810E599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79EC3-17DA-4D21-89D0-4C6295B692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0BEEA-BC38-4B9F-9D5D-FD87C1E9C6D2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F08C4-2E04-485C-AD38-442E59DF4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7F9577-84E9-418E-8ABA-A0A15C0452E4}" type="datetimeFigureOut">
              <a:rPr lang="en-US"/>
              <a:pPr>
                <a:defRPr/>
              </a:pPr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715B0B-3C7B-4D50-9635-768E384FC7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rafthorsevillage.com/phpBB2/viewtopic.php?t=3461&amp;sid=7f4d6e9a1796132bca5963773ba8d23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58" y="1066800"/>
            <a:ext cx="8613057" cy="1470025"/>
          </a:xfrm>
        </p:spPr>
        <p:txBody>
          <a:bodyPr/>
          <a:lstStyle/>
          <a:p>
            <a:r>
              <a:rPr lang="en-US" dirty="0" smtClean="0"/>
              <a:t>Creating an “Adjustable” Caparison</a:t>
            </a:r>
            <a:br>
              <a:rPr lang="en-US" dirty="0" smtClean="0"/>
            </a:br>
            <a:r>
              <a:rPr lang="en-US" dirty="0" smtClean="0"/>
              <a:t>using </a:t>
            </a:r>
            <a:r>
              <a:rPr lang="en-US" dirty="0" smtClean="0"/>
              <a:t>a </a:t>
            </a:r>
            <a:r>
              <a:rPr lang="en-US" dirty="0" err="1" smtClean="0"/>
              <a:t>fitch</a:t>
            </a:r>
            <a:r>
              <a:rPr lang="en-US" dirty="0" smtClean="0"/>
              <a:t> (overlap connection)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886200"/>
            <a:ext cx="76200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“Adjustable” means it has some flexibility (due to the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fitch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allowing the back piece to be placed further away from or closer to the withers, depending on the horse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5400000">
            <a:off x="6195217" y="1798259"/>
            <a:ext cx="339725" cy="0"/>
          </a:xfrm>
          <a:prstGeom prst="lin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Freeform 4"/>
          <p:cNvSpPr/>
          <p:nvPr/>
        </p:nvSpPr>
        <p:spPr>
          <a:xfrm>
            <a:off x="233363" y="1289464"/>
            <a:ext cx="5092700" cy="2462383"/>
          </a:xfrm>
          <a:custGeom>
            <a:avLst/>
            <a:gdLst>
              <a:gd name="connsiteX0" fmla="*/ 0 w 5522976"/>
              <a:gd name="connsiteY0" fmla="*/ 0 h 2587752"/>
              <a:gd name="connsiteX1" fmla="*/ 3008376 w 5522976"/>
              <a:gd name="connsiteY1" fmla="*/ 0 h 2587752"/>
              <a:gd name="connsiteX2" fmla="*/ 5065776 w 5522976"/>
              <a:gd name="connsiteY2" fmla="*/ 347472 h 2587752"/>
              <a:gd name="connsiteX3" fmla="*/ 5522976 w 5522976"/>
              <a:gd name="connsiteY3" fmla="*/ 356616 h 2587752"/>
              <a:gd name="connsiteX4" fmla="*/ 5513832 w 5522976"/>
              <a:gd name="connsiteY4" fmla="*/ 694944 h 2587752"/>
              <a:gd name="connsiteX5" fmla="*/ 5074920 w 5522976"/>
              <a:gd name="connsiteY5" fmla="*/ 685800 h 2587752"/>
              <a:gd name="connsiteX6" fmla="*/ 5093208 w 5522976"/>
              <a:gd name="connsiteY6" fmla="*/ 2587752 h 2587752"/>
              <a:gd name="connsiteX7" fmla="*/ 2999232 w 5522976"/>
              <a:gd name="connsiteY7" fmla="*/ 2587752 h 2587752"/>
              <a:gd name="connsiteX8" fmla="*/ 0 w 5522976"/>
              <a:gd name="connsiteY8" fmla="*/ 0 h 2587752"/>
              <a:gd name="connsiteX0" fmla="*/ 0 w 5522976"/>
              <a:gd name="connsiteY0" fmla="*/ 0 h 2587752"/>
              <a:gd name="connsiteX1" fmla="*/ 3008376 w 5522976"/>
              <a:gd name="connsiteY1" fmla="*/ 0 h 2587752"/>
              <a:gd name="connsiteX2" fmla="*/ 5065776 w 5522976"/>
              <a:gd name="connsiteY2" fmla="*/ 347472 h 2587752"/>
              <a:gd name="connsiteX3" fmla="*/ 5522976 w 5522976"/>
              <a:gd name="connsiteY3" fmla="*/ 356616 h 2587752"/>
              <a:gd name="connsiteX4" fmla="*/ 5513832 w 5522976"/>
              <a:gd name="connsiteY4" fmla="*/ 694944 h 2587752"/>
              <a:gd name="connsiteX5" fmla="*/ 5074920 w 5522976"/>
              <a:gd name="connsiteY5" fmla="*/ 685800 h 2587752"/>
              <a:gd name="connsiteX6" fmla="*/ 5093208 w 5522976"/>
              <a:gd name="connsiteY6" fmla="*/ 2587752 h 2587752"/>
              <a:gd name="connsiteX7" fmla="*/ 2999232 w 5522976"/>
              <a:gd name="connsiteY7" fmla="*/ 2587752 h 2587752"/>
              <a:gd name="connsiteX8" fmla="*/ 0 w 5522976"/>
              <a:gd name="connsiteY8" fmla="*/ 0 h 2587752"/>
              <a:gd name="connsiteX0" fmla="*/ 0 w 5522976"/>
              <a:gd name="connsiteY0" fmla="*/ 0 h 2587752"/>
              <a:gd name="connsiteX1" fmla="*/ 3008376 w 5522976"/>
              <a:gd name="connsiteY1" fmla="*/ 0 h 2587752"/>
              <a:gd name="connsiteX2" fmla="*/ 5065776 w 5522976"/>
              <a:gd name="connsiteY2" fmla="*/ 347472 h 2587752"/>
              <a:gd name="connsiteX3" fmla="*/ 5522976 w 5522976"/>
              <a:gd name="connsiteY3" fmla="*/ 356616 h 2587752"/>
              <a:gd name="connsiteX4" fmla="*/ 5513832 w 5522976"/>
              <a:gd name="connsiteY4" fmla="*/ 694944 h 2587752"/>
              <a:gd name="connsiteX5" fmla="*/ 5074920 w 5522976"/>
              <a:gd name="connsiteY5" fmla="*/ 685800 h 2587752"/>
              <a:gd name="connsiteX6" fmla="*/ 5093208 w 5522976"/>
              <a:gd name="connsiteY6" fmla="*/ 2587752 h 2587752"/>
              <a:gd name="connsiteX7" fmla="*/ 2999232 w 5522976"/>
              <a:gd name="connsiteY7" fmla="*/ 2587752 h 2587752"/>
              <a:gd name="connsiteX8" fmla="*/ 0 w 5522976"/>
              <a:gd name="connsiteY8" fmla="*/ 0 h 2587752"/>
              <a:gd name="connsiteX0" fmla="*/ 0 w 5522976"/>
              <a:gd name="connsiteY0" fmla="*/ 0 h 2587752"/>
              <a:gd name="connsiteX1" fmla="*/ 3008376 w 5522976"/>
              <a:gd name="connsiteY1" fmla="*/ 0 h 2587752"/>
              <a:gd name="connsiteX2" fmla="*/ 5065776 w 5522976"/>
              <a:gd name="connsiteY2" fmla="*/ 347472 h 2587752"/>
              <a:gd name="connsiteX3" fmla="*/ 5522976 w 5522976"/>
              <a:gd name="connsiteY3" fmla="*/ 356616 h 2587752"/>
              <a:gd name="connsiteX4" fmla="*/ 5513832 w 5522976"/>
              <a:gd name="connsiteY4" fmla="*/ 694944 h 2587752"/>
              <a:gd name="connsiteX5" fmla="*/ 5074920 w 5522976"/>
              <a:gd name="connsiteY5" fmla="*/ 685800 h 2587752"/>
              <a:gd name="connsiteX6" fmla="*/ 5093208 w 5522976"/>
              <a:gd name="connsiteY6" fmla="*/ 2587752 h 2587752"/>
              <a:gd name="connsiteX7" fmla="*/ 2999232 w 5522976"/>
              <a:gd name="connsiteY7" fmla="*/ 2587752 h 2587752"/>
              <a:gd name="connsiteX8" fmla="*/ 0 w 5522976"/>
              <a:gd name="connsiteY8" fmla="*/ 0 h 2587752"/>
              <a:gd name="connsiteX0" fmla="*/ 0 w 5522976"/>
              <a:gd name="connsiteY0" fmla="*/ 0 h 2703576"/>
              <a:gd name="connsiteX1" fmla="*/ 3008376 w 5522976"/>
              <a:gd name="connsiteY1" fmla="*/ 0 h 2703576"/>
              <a:gd name="connsiteX2" fmla="*/ 5065776 w 5522976"/>
              <a:gd name="connsiteY2" fmla="*/ 347472 h 2703576"/>
              <a:gd name="connsiteX3" fmla="*/ 5522976 w 5522976"/>
              <a:gd name="connsiteY3" fmla="*/ 356616 h 2703576"/>
              <a:gd name="connsiteX4" fmla="*/ 5513832 w 5522976"/>
              <a:gd name="connsiteY4" fmla="*/ 694944 h 2703576"/>
              <a:gd name="connsiteX5" fmla="*/ 5074920 w 5522976"/>
              <a:gd name="connsiteY5" fmla="*/ 685800 h 2703576"/>
              <a:gd name="connsiteX6" fmla="*/ 5093208 w 5522976"/>
              <a:gd name="connsiteY6" fmla="*/ 2587752 h 2703576"/>
              <a:gd name="connsiteX7" fmla="*/ 2999232 w 5522976"/>
              <a:gd name="connsiteY7" fmla="*/ 2587752 h 2703576"/>
              <a:gd name="connsiteX8" fmla="*/ 0 w 5522976"/>
              <a:gd name="connsiteY8" fmla="*/ 0 h 2703576"/>
              <a:gd name="connsiteX0" fmla="*/ 0 w 5522976"/>
              <a:gd name="connsiteY0" fmla="*/ 0 h 2703576"/>
              <a:gd name="connsiteX1" fmla="*/ 3008376 w 5522976"/>
              <a:gd name="connsiteY1" fmla="*/ 0 h 2703576"/>
              <a:gd name="connsiteX2" fmla="*/ 5065776 w 5522976"/>
              <a:gd name="connsiteY2" fmla="*/ 347472 h 2703576"/>
              <a:gd name="connsiteX3" fmla="*/ 5522976 w 5522976"/>
              <a:gd name="connsiteY3" fmla="*/ 356616 h 2703576"/>
              <a:gd name="connsiteX4" fmla="*/ 5513832 w 5522976"/>
              <a:gd name="connsiteY4" fmla="*/ 694944 h 2703576"/>
              <a:gd name="connsiteX5" fmla="*/ 5074920 w 5522976"/>
              <a:gd name="connsiteY5" fmla="*/ 685800 h 2703576"/>
              <a:gd name="connsiteX6" fmla="*/ 5093208 w 5522976"/>
              <a:gd name="connsiteY6" fmla="*/ 2587752 h 2703576"/>
              <a:gd name="connsiteX7" fmla="*/ 2999232 w 5522976"/>
              <a:gd name="connsiteY7" fmla="*/ 2587752 h 2703576"/>
              <a:gd name="connsiteX8" fmla="*/ 0 w 5522976"/>
              <a:gd name="connsiteY8" fmla="*/ 0 h 2703576"/>
              <a:gd name="connsiteX0" fmla="*/ 0 w 5522976"/>
              <a:gd name="connsiteY0" fmla="*/ 0 h 2703576"/>
              <a:gd name="connsiteX1" fmla="*/ 3008376 w 5522976"/>
              <a:gd name="connsiteY1" fmla="*/ 0 h 2703576"/>
              <a:gd name="connsiteX2" fmla="*/ 5065776 w 5522976"/>
              <a:gd name="connsiteY2" fmla="*/ 347472 h 2703576"/>
              <a:gd name="connsiteX3" fmla="*/ 5522976 w 5522976"/>
              <a:gd name="connsiteY3" fmla="*/ 356616 h 2703576"/>
              <a:gd name="connsiteX4" fmla="*/ 5513832 w 5522976"/>
              <a:gd name="connsiteY4" fmla="*/ 694944 h 2703576"/>
              <a:gd name="connsiteX5" fmla="*/ 5074920 w 5522976"/>
              <a:gd name="connsiteY5" fmla="*/ 685800 h 2703576"/>
              <a:gd name="connsiteX6" fmla="*/ 5093208 w 5522976"/>
              <a:gd name="connsiteY6" fmla="*/ 2587752 h 2703576"/>
              <a:gd name="connsiteX7" fmla="*/ 2999232 w 5522976"/>
              <a:gd name="connsiteY7" fmla="*/ 2587752 h 2703576"/>
              <a:gd name="connsiteX8" fmla="*/ 0 w 5522976"/>
              <a:gd name="connsiteY8" fmla="*/ 0 h 2703576"/>
              <a:gd name="connsiteX0" fmla="*/ 0 w 5522976"/>
              <a:gd name="connsiteY0" fmla="*/ 0 h 2618232"/>
              <a:gd name="connsiteX1" fmla="*/ 3008376 w 5522976"/>
              <a:gd name="connsiteY1" fmla="*/ 0 h 2618232"/>
              <a:gd name="connsiteX2" fmla="*/ 5065776 w 5522976"/>
              <a:gd name="connsiteY2" fmla="*/ 347472 h 2618232"/>
              <a:gd name="connsiteX3" fmla="*/ 5522976 w 5522976"/>
              <a:gd name="connsiteY3" fmla="*/ 356616 h 2618232"/>
              <a:gd name="connsiteX4" fmla="*/ 5513832 w 5522976"/>
              <a:gd name="connsiteY4" fmla="*/ 694944 h 2618232"/>
              <a:gd name="connsiteX5" fmla="*/ 5074920 w 5522976"/>
              <a:gd name="connsiteY5" fmla="*/ 685800 h 2618232"/>
              <a:gd name="connsiteX6" fmla="*/ 5093208 w 5522976"/>
              <a:gd name="connsiteY6" fmla="*/ 2587752 h 2618232"/>
              <a:gd name="connsiteX7" fmla="*/ 2999232 w 5522976"/>
              <a:gd name="connsiteY7" fmla="*/ 2587752 h 2618232"/>
              <a:gd name="connsiteX8" fmla="*/ 0 w 5522976"/>
              <a:gd name="connsiteY8" fmla="*/ 0 h 2618232"/>
              <a:gd name="connsiteX0" fmla="*/ 0 w 5766816"/>
              <a:gd name="connsiteY0" fmla="*/ 0 h 2618232"/>
              <a:gd name="connsiteX1" fmla="*/ 3008376 w 5766816"/>
              <a:gd name="connsiteY1" fmla="*/ 0 h 2618232"/>
              <a:gd name="connsiteX2" fmla="*/ 5065776 w 5766816"/>
              <a:gd name="connsiteY2" fmla="*/ 347472 h 2618232"/>
              <a:gd name="connsiteX3" fmla="*/ 5522976 w 5766816"/>
              <a:gd name="connsiteY3" fmla="*/ 356616 h 2618232"/>
              <a:gd name="connsiteX4" fmla="*/ 5766816 w 5766816"/>
              <a:gd name="connsiteY4" fmla="*/ 1082040 h 2618232"/>
              <a:gd name="connsiteX5" fmla="*/ 5074920 w 5766816"/>
              <a:gd name="connsiteY5" fmla="*/ 685800 h 2618232"/>
              <a:gd name="connsiteX6" fmla="*/ 5093208 w 5766816"/>
              <a:gd name="connsiteY6" fmla="*/ 2587752 h 2618232"/>
              <a:gd name="connsiteX7" fmla="*/ 2999232 w 5766816"/>
              <a:gd name="connsiteY7" fmla="*/ 2587752 h 2618232"/>
              <a:gd name="connsiteX8" fmla="*/ 0 w 5766816"/>
              <a:gd name="connsiteY8" fmla="*/ 0 h 2618232"/>
              <a:gd name="connsiteX0" fmla="*/ 0 w 5538216"/>
              <a:gd name="connsiteY0" fmla="*/ 0 h 2618232"/>
              <a:gd name="connsiteX1" fmla="*/ 3008376 w 5538216"/>
              <a:gd name="connsiteY1" fmla="*/ 0 h 2618232"/>
              <a:gd name="connsiteX2" fmla="*/ 5065776 w 5538216"/>
              <a:gd name="connsiteY2" fmla="*/ 347472 h 2618232"/>
              <a:gd name="connsiteX3" fmla="*/ 5522976 w 5538216"/>
              <a:gd name="connsiteY3" fmla="*/ 356616 h 2618232"/>
              <a:gd name="connsiteX4" fmla="*/ 5538216 w 5538216"/>
              <a:gd name="connsiteY4" fmla="*/ 701040 h 2618232"/>
              <a:gd name="connsiteX5" fmla="*/ 5074920 w 5538216"/>
              <a:gd name="connsiteY5" fmla="*/ 685800 h 2618232"/>
              <a:gd name="connsiteX6" fmla="*/ 5093208 w 5538216"/>
              <a:gd name="connsiteY6" fmla="*/ 2587752 h 2618232"/>
              <a:gd name="connsiteX7" fmla="*/ 2999232 w 5538216"/>
              <a:gd name="connsiteY7" fmla="*/ 2587752 h 2618232"/>
              <a:gd name="connsiteX8" fmla="*/ 0 w 5538216"/>
              <a:gd name="connsiteY8" fmla="*/ 0 h 2618232"/>
              <a:gd name="connsiteX0" fmla="*/ 0 w 5538216"/>
              <a:gd name="connsiteY0" fmla="*/ 0 h 2618232"/>
              <a:gd name="connsiteX1" fmla="*/ 3008376 w 5538216"/>
              <a:gd name="connsiteY1" fmla="*/ 0 h 2618232"/>
              <a:gd name="connsiteX2" fmla="*/ 5065776 w 5538216"/>
              <a:gd name="connsiteY2" fmla="*/ 347472 h 2618232"/>
              <a:gd name="connsiteX3" fmla="*/ 5522976 w 5538216"/>
              <a:gd name="connsiteY3" fmla="*/ 356616 h 2618232"/>
              <a:gd name="connsiteX4" fmla="*/ 5538216 w 5538216"/>
              <a:gd name="connsiteY4" fmla="*/ 701040 h 2618232"/>
              <a:gd name="connsiteX5" fmla="*/ 5081016 w 5538216"/>
              <a:gd name="connsiteY5" fmla="*/ 701040 h 2618232"/>
              <a:gd name="connsiteX6" fmla="*/ 5093208 w 5538216"/>
              <a:gd name="connsiteY6" fmla="*/ 2587752 h 2618232"/>
              <a:gd name="connsiteX7" fmla="*/ 2999232 w 5538216"/>
              <a:gd name="connsiteY7" fmla="*/ 2587752 h 2618232"/>
              <a:gd name="connsiteX8" fmla="*/ 0 w 5538216"/>
              <a:gd name="connsiteY8" fmla="*/ 0 h 2618232"/>
              <a:gd name="connsiteX0" fmla="*/ 0 w 5523929"/>
              <a:gd name="connsiteY0" fmla="*/ 0 h 2618232"/>
              <a:gd name="connsiteX1" fmla="*/ 3008376 w 5523929"/>
              <a:gd name="connsiteY1" fmla="*/ 0 h 2618232"/>
              <a:gd name="connsiteX2" fmla="*/ 5065776 w 5523929"/>
              <a:gd name="connsiteY2" fmla="*/ 347472 h 2618232"/>
              <a:gd name="connsiteX3" fmla="*/ 5522976 w 5523929"/>
              <a:gd name="connsiteY3" fmla="*/ 356616 h 2618232"/>
              <a:gd name="connsiteX4" fmla="*/ 5523929 w 5523929"/>
              <a:gd name="connsiteY4" fmla="*/ 703421 h 2618232"/>
              <a:gd name="connsiteX5" fmla="*/ 5081016 w 5523929"/>
              <a:gd name="connsiteY5" fmla="*/ 701040 h 2618232"/>
              <a:gd name="connsiteX6" fmla="*/ 5093208 w 5523929"/>
              <a:gd name="connsiteY6" fmla="*/ 2587752 h 2618232"/>
              <a:gd name="connsiteX7" fmla="*/ 2999232 w 5523929"/>
              <a:gd name="connsiteY7" fmla="*/ 2587752 h 2618232"/>
              <a:gd name="connsiteX8" fmla="*/ 0 w 5523929"/>
              <a:gd name="connsiteY8" fmla="*/ 0 h 2618232"/>
              <a:gd name="connsiteX0" fmla="*/ 0 w 5523294"/>
              <a:gd name="connsiteY0" fmla="*/ 0 h 2618232"/>
              <a:gd name="connsiteX1" fmla="*/ 3008376 w 5523294"/>
              <a:gd name="connsiteY1" fmla="*/ 0 h 2618232"/>
              <a:gd name="connsiteX2" fmla="*/ 5065776 w 5523294"/>
              <a:gd name="connsiteY2" fmla="*/ 347472 h 2618232"/>
              <a:gd name="connsiteX3" fmla="*/ 5522976 w 5523294"/>
              <a:gd name="connsiteY3" fmla="*/ 356616 h 2618232"/>
              <a:gd name="connsiteX4" fmla="*/ 5516785 w 5523294"/>
              <a:gd name="connsiteY4" fmla="*/ 705802 h 2618232"/>
              <a:gd name="connsiteX5" fmla="*/ 5081016 w 5523294"/>
              <a:gd name="connsiteY5" fmla="*/ 701040 h 2618232"/>
              <a:gd name="connsiteX6" fmla="*/ 5093208 w 5523294"/>
              <a:gd name="connsiteY6" fmla="*/ 2587752 h 2618232"/>
              <a:gd name="connsiteX7" fmla="*/ 2999232 w 5523294"/>
              <a:gd name="connsiteY7" fmla="*/ 2587752 h 2618232"/>
              <a:gd name="connsiteX8" fmla="*/ 0 w 5523294"/>
              <a:gd name="connsiteY8" fmla="*/ 0 h 2618232"/>
              <a:gd name="connsiteX0" fmla="*/ 0 w 5522976"/>
              <a:gd name="connsiteY0" fmla="*/ 0 h 2618232"/>
              <a:gd name="connsiteX1" fmla="*/ 3008376 w 5522976"/>
              <a:gd name="connsiteY1" fmla="*/ 0 h 2618232"/>
              <a:gd name="connsiteX2" fmla="*/ 5065776 w 5522976"/>
              <a:gd name="connsiteY2" fmla="*/ 347472 h 2618232"/>
              <a:gd name="connsiteX3" fmla="*/ 5522976 w 5522976"/>
              <a:gd name="connsiteY3" fmla="*/ 356616 h 2618232"/>
              <a:gd name="connsiteX4" fmla="*/ 5516785 w 5522976"/>
              <a:gd name="connsiteY4" fmla="*/ 705802 h 2618232"/>
              <a:gd name="connsiteX5" fmla="*/ 5081016 w 5522976"/>
              <a:gd name="connsiteY5" fmla="*/ 701040 h 2618232"/>
              <a:gd name="connsiteX6" fmla="*/ 5093208 w 5522976"/>
              <a:gd name="connsiteY6" fmla="*/ 2587752 h 2618232"/>
              <a:gd name="connsiteX7" fmla="*/ 2999232 w 5522976"/>
              <a:gd name="connsiteY7" fmla="*/ 2587752 h 2618232"/>
              <a:gd name="connsiteX8" fmla="*/ 0 w 5522976"/>
              <a:gd name="connsiteY8" fmla="*/ 0 h 2618232"/>
              <a:gd name="connsiteX0" fmla="*/ 0 w 5523929"/>
              <a:gd name="connsiteY0" fmla="*/ 0 h 2618232"/>
              <a:gd name="connsiteX1" fmla="*/ 3008376 w 5523929"/>
              <a:gd name="connsiteY1" fmla="*/ 0 h 2618232"/>
              <a:gd name="connsiteX2" fmla="*/ 5065776 w 5523929"/>
              <a:gd name="connsiteY2" fmla="*/ 347472 h 2618232"/>
              <a:gd name="connsiteX3" fmla="*/ 5522976 w 5523929"/>
              <a:gd name="connsiteY3" fmla="*/ 356616 h 2618232"/>
              <a:gd name="connsiteX4" fmla="*/ 5523929 w 5523929"/>
              <a:gd name="connsiteY4" fmla="*/ 703421 h 2618232"/>
              <a:gd name="connsiteX5" fmla="*/ 5081016 w 5523929"/>
              <a:gd name="connsiteY5" fmla="*/ 701040 h 2618232"/>
              <a:gd name="connsiteX6" fmla="*/ 5093208 w 5523929"/>
              <a:gd name="connsiteY6" fmla="*/ 2587752 h 2618232"/>
              <a:gd name="connsiteX7" fmla="*/ 2999232 w 5523929"/>
              <a:gd name="connsiteY7" fmla="*/ 2587752 h 2618232"/>
              <a:gd name="connsiteX8" fmla="*/ 0 w 5523929"/>
              <a:gd name="connsiteY8" fmla="*/ 0 h 2618232"/>
              <a:gd name="connsiteX0" fmla="*/ 0 w 5523929"/>
              <a:gd name="connsiteY0" fmla="*/ 0 h 2618232"/>
              <a:gd name="connsiteX1" fmla="*/ 3008376 w 5523929"/>
              <a:gd name="connsiteY1" fmla="*/ 0 h 2618232"/>
              <a:gd name="connsiteX2" fmla="*/ 5065776 w 5523929"/>
              <a:gd name="connsiteY2" fmla="*/ 347472 h 2618232"/>
              <a:gd name="connsiteX3" fmla="*/ 5522976 w 5523929"/>
              <a:gd name="connsiteY3" fmla="*/ 356616 h 2618232"/>
              <a:gd name="connsiteX4" fmla="*/ 5523929 w 5523929"/>
              <a:gd name="connsiteY4" fmla="*/ 698658 h 2618232"/>
              <a:gd name="connsiteX5" fmla="*/ 5081016 w 5523929"/>
              <a:gd name="connsiteY5" fmla="*/ 701040 h 2618232"/>
              <a:gd name="connsiteX6" fmla="*/ 5093208 w 5523929"/>
              <a:gd name="connsiteY6" fmla="*/ 2587752 h 2618232"/>
              <a:gd name="connsiteX7" fmla="*/ 2999232 w 5523929"/>
              <a:gd name="connsiteY7" fmla="*/ 2587752 h 2618232"/>
              <a:gd name="connsiteX8" fmla="*/ 0 w 5523929"/>
              <a:gd name="connsiteY8" fmla="*/ 0 h 2618232"/>
              <a:gd name="connsiteX0" fmla="*/ 0 w 5523294"/>
              <a:gd name="connsiteY0" fmla="*/ 0 h 2618232"/>
              <a:gd name="connsiteX1" fmla="*/ 3008376 w 5523294"/>
              <a:gd name="connsiteY1" fmla="*/ 0 h 2618232"/>
              <a:gd name="connsiteX2" fmla="*/ 5065776 w 5523294"/>
              <a:gd name="connsiteY2" fmla="*/ 347472 h 2618232"/>
              <a:gd name="connsiteX3" fmla="*/ 5522976 w 5523294"/>
              <a:gd name="connsiteY3" fmla="*/ 356616 h 2618232"/>
              <a:gd name="connsiteX4" fmla="*/ 5521548 w 5523294"/>
              <a:gd name="connsiteY4" fmla="*/ 698658 h 2618232"/>
              <a:gd name="connsiteX5" fmla="*/ 5081016 w 5523294"/>
              <a:gd name="connsiteY5" fmla="*/ 701040 h 2618232"/>
              <a:gd name="connsiteX6" fmla="*/ 5093208 w 5523294"/>
              <a:gd name="connsiteY6" fmla="*/ 2587752 h 2618232"/>
              <a:gd name="connsiteX7" fmla="*/ 2999232 w 5523294"/>
              <a:gd name="connsiteY7" fmla="*/ 2587752 h 2618232"/>
              <a:gd name="connsiteX8" fmla="*/ 0 w 5523294"/>
              <a:gd name="connsiteY8" fmla="*/ 0 h 2618232"/>
              <a:gd name="connsiteX0" fmla="*/ 0 w 5523294"/>
              <a:gd name="connsiteY0" fmla="*/ 0 h 2618232"/>
              <a:gd name="connsiteX1" fmla="*/ 3008376 w 5523294"/>
              <a:gd name="connsiteY1" fmla="*/ 0 h 2618232"/>
              <a:gd name="connsiteX2" fmla="*/ 5065776 w 5523294"/>
              <a:gd name="connsiteY2" fmla="*/ 347472 h 2618232"/>
              <a:gd name="connsiteX3" fmla="*/ 5522976 w 5523294"/>
              <a:gd name="connsiteY3" fmla="*/ 356616 h 2618232"/>
              <a:gd name="connsiteX4" fmla="*/ 5521548 w 5523294"/>
              <a:gd name="connsiteY4" fmla="*/ 705802 h 2618232"/>
              <a:gd name="connsiteX5" fmla="*/ 5081016 w 5523294"/>
              <a:gd name="connsiteY5" fmla="*/ 701040 h 2618232"/>
              <a:gd name="connsiteX6" fmla="*/ 5093208 w 5523294"/>
              <a:gd name="connsiteY6" fmla="*/ 2587752 h 2618232"/>
              <a:gd name="connsiteX7" fmla="*/ 2999232 w 5523294"/>
              <a:gd name="connsiteY7" fmla="*/ 2587752 h 2618232"/>
              <a:gd name="connsiteX8" fmla="*/ 0 w 5523294"/>
              <a:gd name="connsiteY8" fmla="*/ 0 h 2618232"/>
              <a:gd name="connsiteX0" fmla="*/ 0 w 5523294"/>
              <a:gd name="connsiteY0" fmla="*/ 0 h 2618232"/>
              <a:gd name="connsiteX1" fmla="*/ 3008376 w 5523294"/>
              <a:gd name="connsiteY1" fmla="*/ 0 h 2618232"/>
              <a:gd name="connsiteX2" fmla="*/ 5065776 w 5523294"/>
              <a:gd name="connsiteY2" fmla="*/ 347472 h 2618232"/>
              <a:gd name="connsiteX3" fmla="*/ 5522976 w 5523294"/>
              <a:gd name="connsiteY3" fmla="*/ 356616 h 2618232"/>
              <a:gd name="connsiteX4" fmla="*/ 5521548 w 5523294"/>
              <a:gd name="connsiteY4" fmla="*/ 705802 h 2618232"/>
              <a:gd name="connsiteX5" fmla="*/ 5078635 w 5523294"/>
              <a:gd name="connsiteY5" fmla="*/ 674846 h 2618232"/>
              <a:gd name="connsiteX6" fmla="*/ 5093208 w 5523294"/>
              <a:gd name="connsiteY6" fmla="*/ 2587752 h 2618232"/>
              <a:gd name="connsiteX7" fmla="*/ 2999232 w 5523294"/>
              <a:gd name="connsiteY7" fmla="*/ 2587752 h 2618232"/>
              <a:gd name="connsiteX8" fmla="*/ 0 w 5523294"/>
              <a:gd name="connsiteY8" fmla="*/ 0 h 2618232"/>
              <a:gd name="connsiteX0" fmla="*/ 0 w 5523929"/>
              <a:gd name="connsiteY0" fmla="*/ 0 h 2618232"/>
              <a:gd name="connsiteX1" fmla="*/ 3008376 w 5523929"/>
              <a:gd name="connsiteY1" fmla="*/ 0 h 2618232"/>
              <a:gd name="connsiteX2" fmla="*/ 5065776 w 5523929"/>
              <a:gd name="connsiteY2" fmla="*/ 347472 h 2618232"/>
              <a:gd name="connsiteX3" fmla="*/ 5522976 w 5523929"/>
              <a:gd name="connsiteY3" fmla="*/ 356616 h 2618232"/>
              <a:gd name="connsiteX4" fmla="*/ 5523929 w 5523929"/>
              <a:gd name="connsiteY4" fmla="*/ 674846 h 2618232"/>
              <a:gd name="connsiteX5" fmla="*/ 5078635 w 5523929"/>
              <a:gd name="connsiteY5" fmla="*/ 674846 h 2618232"/>
              <a:gd name="connsiteX6" fmla="*/ 5093208 w 5523929"/>
              <a:gd name="connsiteY6" fmla="*/ 2587752 h 2618232"/>
              <a:gd name="connsiteX7" fmla="*/ 2999232 w 5523929"/>
              <a:gd name="connsiteY7" fmla="*/ 2587752 h 2618232"/>
              <a:gd name="connsiteX8" fmla="*/ 0 w 5523929"/>
              <a:gd name="connsiteY8" fmla="*/ 0 h 2618232"/>
              <a:gd name="connsiteX0" fmla="*/ 0 w 5525119"/>
              <a:gd name="connsiteY0" fmla="*/ 0 h 2618232"/>
              <a:gd name="connsiteX1" fmla="*/ 3008376 w 5525119"/>
              <a:gd name="connsiteY1" fmla="*/ 0 h 2618232"/>
              <a:gd name="connsiteX2" fmla="*/ 5065776 w 5525119"/>
              <a:gd name="connsiteY2" fmla="*/ 347472 h 2618232"/>
              <a:gd name="connsiteX3" fmla="*/ 5522976 w 5525119"/>
              <a:gd name="connsiteY3" fmla="*/ 356616 h 2618232"/>
              <a:gd name="connsiteX4" fmla="*/ 5078635 w 5525119"/>
              <a:gd name="connsiteY4" fmla="*/ 674846 h 2618232"/>
              <a:gd name="connsiteX5" fmla="*/ 5093208 w 5525119"/>
              <a:gd name="connsiteY5" fmla="*/ 2587752 h 2618232"/>
              <a:gd name="connsiteX6" fmla="*/ 2999232 w 5525119"/>
              <a:gd name="connsiteY6" fmla="*/ 2587752 h 2618232"/>
              <a:gd name="connsiteX7" fmla="*/ 0 w 5525119"/>
              <a:gd name="connsiteY7" fmla="*/ 0 h 2618232"/>
              <a:gd name="connsiteX0" fmla="*/ 0 w 5093208"/>
              <a:gd name="connsiteY0" fmla="*/ 0 h 2618232"/>
              <a:gd name="connsiteX1" fmla="*/ 3008376 w 5093208"/>
              <a:gd name="connsiteY1" fmla="*/ 0 h 2618232"/>
              <a:gd name="connsiteX2" fmla="*/ 5065776 w 5093208"/>
              <a:gd name="connsiteY2" fmla="*/ 347472 h 2618232"/>
              <a:gd name="connsiteX3" fmla="*/ 5078635 w 5093208"/>
              <a:gd name="connsiteY3" fmla="*/ 674846 h 2618232"/>
              <a:gd name="connsiteX4" fmla="*/ 5093208 w 5093208"/>
              <a:gd name="connsiteY4" fmla="*/ 2587752 h 2618232"/>
              <a:gd name="connsiteX5" fmla="*/ 2999232 w 5093208"/>
              <a:gd name="connsiteY5" fmla="*/ 2587752 h 2618232"/>
              <a:gd name="connsiteX6" fmla="*/ 0 w 5093208"/>
              <a:gd name="connsiteY6" fmla="*/ 0 h 2618232"/>
              <a:gd name="connsiteX0" fmla="*/ 0 w 5439775"/>
              <a:gd name="connsiteY0" fmla="*/ 0 h 2618232"/>
              <a:gd name="connsiteX1" fmla="*/ 3008376 w 5439775"/>
              <a:gd name="connsiteY1" fmla="*/ 0 h 2618232"/>
              <a:gd name="connsiteX2" fmla="*/ 5065776 w 5439775"/>
              <a:gd name="connsiteY2" fmla="*/ 347472 h 2618232"/>
              <a:gd name="connsiteX3" fmla="*/ 5078635 w 5439775"/>
              <a:gd name="connsiteY3" fmla="*/ 674846 h 2618232"/>
              <a:gd name="connsiteX4" fmla="*/ 5093208 w 5439775"/>
              <a:gd name="connsiteY4" fmla="*/ 2587752 h 2618232"/>
              <a:gd name="connsiteX5" fmla="*/ 2999232 w 5439775"/>
              <a:gd name="connsiteY5" fmla="*/ 2587752 h 2618232"/>
              <a:gd name="connsiteX6" fmla="*/ 0 w 5439775"/>
              <a:gd name="connsiteY6" fmla="*/ 0 h 2618232"/>
              <a:gd name="connsiteX0" fmla="*/ 0 w 5093208"/>
              <a:gd name="connsiteY0" fmla="*/ 0 h 2618232"/>
              <a:gd name="connsiteX1" fmla="*/ 3008376 w 5093208"/>
              <a:gd name="connsiteY1" fmla="*/ 0 h 2618232"/>
              <a:gd name="connsiteX2" fmla="*/ 5065776 w 5093208"/>
              <a:gd name="connsiteY2" fmla="*/ 347472 h 2618232"/>
              <a:gd name="connsiteX3" fmla="*/ 5078635 w 5093208"/>
              <a:gd name="connsiteY3" fmla="*/ 674846 h 2618232"/>
              <a:gd name="connsiteX4" fmla="*/ 5093208 w 5093208"/>
              <a:gd name="connsiteY4" fmla="*/ 2587752 h 2618232"/>
              <a:gd name="connsiteX5" fmla="*/ 2999232 w 5093208"/>
              <a:gd name="connsiteY5" fmla="*/ 2587752 h 2618232"/>
              <a:gd name="connsiteX6" fmla="*/ 0 w 5093208"/>
              <a:gd name="connsiteY6" fmla="*/ 0 h 261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93208" h="2618232">
                <a:moveTo>
                  <a:pt x="0" y="0"/>
                </a:moveTo>
                <a:lnTo>
                  <a:pt x="3008376" y="0"/>
                </a:lnTo>
                <a:lnTo>
                  <a:pt x="5065776" y="347472"/>
                </a:lnTo>
                <a:lnTo>
                  <a:pt x="5078635" y="674846"/>
                </a:lnTo>
                <a:lnTo>
                  <a:pt x="5093208" y="2587752"/>
                </a:lnTo>
                <a:lnTo>
                  <a:pt x="2999232" y="2587752"/>
                </a:lnTo>
                <a:cubicBezTo>
                  <a:pt x="362712" y="2618232"/>
                  <a:pt x="42672" y="1478280"/>
                  <a:pt x="0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2018348" y="2523904"/>
            <a:ext cx="2468880" cy="0"/>
          </a:xfrm>
          <a:prstGeom prst="lin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0"/>
          <p:cNvSpPr/>
          <p:nvPr/>
        </p:nvSpPr>
        <p:spPr>
          <a:xfrm>
            <a:off x="5776949" y="1445040"/>
            <a:ext cx="2654677" cy="2278824"/>
          </a:xfrm>
          <a:custGeom>
            <a:avLst/>
            <a:gdLst>
              <a:gd name="connsiteX0" fmla="*/ 0 w 2423160"/>
              <a:gd name="connsiteY0" fmla="*/ 192024 h 2441448"/>
              <a:gd name="connsiteX1" fmla="*/ 9144 w 2423160"/>
              <a:gd name="connsiteY1" fmla="*/ 530352 h 2441448"/>
              <a:gd name="connsiteX2" fmla="*/ 356616 w 2423160"/>
              <a:gd name="connsiteY2" fmla="*/ 539496 h 2441448"/>
              <a:gd name="connsiteX3" fmla="*/ 329184 w 2423160"/>
              <a:gd name="connsiteY3" fmla="*/ 2441448 h 2441448"/>
              <a:gd name="connsiteX4" fmla="*/ 2414016 w 2423160"/>
              <a:gd name="connsiteY4" fmla="*/ 2423160 h 2441448"/>
              <a:gd name="connsiteX5" fmla="*/ 2423160 w 2423160"/>
              <a:gd name="connsiteY5" fmla="*/ 987552 h 2441448"/>
              <a:gd name="connsiteX6" fmla="*/ 786384 w 2423160"/>
              <a:gd name="connsiteY6" fmla="*/ 0 h 2441448"/>
              <a:gd name="connsiteX7" fmla="*/ 347472 w 2423160"/>
              <a:gd name="connsiteY7" fmla="*/ 219456 h 2441448"/>
              <a:gd name="connsiteX8" fmla="*/ 0 w 2423160"/>
              <a:gd name="connsiteY8" fmla="*/ 192024 h 2441448"/>
              <a:gd name="connsiteX0" fmla="*/ 0 w 2423160"/>
              <a:gd name="connsiteY0" fmla="*/ 192024 h 2441448"/>
              <a:gd name="connsiteX1" fmla="*/ 9144 w 2423160"/>
              <a:gd name="connsiteY1" fmla="*/ 530352 h 2441448"/>
              <a:gd name="connsiteX2" fmla="*/ 356616 w 2423160"/>
              <a:gd name="connsiteY2" fmla="*/ 539496 h 2441448"/>
              <a:gd name="connsiteX3" fmla="*/ 329184 w 2423160"/>
              <a:gd name="connsiteY3" fmla="*/ 2441448 h 2441448"/>
              <a:gd name="connsiteX4" fmla="*/ 2414016 w 2423160"/>
              <a:gd name="connsiteY4" fmla="*/ 2423160 h 2441448"/>
              <a:gd name="connsiteX5" fmla="*/ 2423160 w 2423160"/>
              <a:gd name="connsiteY5" fmla="*/ 987552 h 2441448"/>
              <a:gd name="connsiteX6" fmla="*/ 786384 w 2423160"/>
              <a:gd name="connsiteY6" fmla="*/ 0 h 2441448"/>
              <a:gd name="connsiteX7" fmla="*/ 356997 w 2423160"/>
              <a:gd name="connsiteY7" fmla="*/ 31337 h 2441448"/>
              <a:gd name="connsiteX8" fmla="*/ 0 w 2423160"/>
              <a:gd name="connsiteY8" fmla="*/ 192024 h 2441448"/>
              <a:gd name="connsiteX0" fmla="*/ 0 w 2423160"/>
              <a:gd name="connsiteY0" fmla="*/ 192024 h 2441448"/>
              <a:gd name="connsiteX1" fmla="*/ 9144 w 2423160"/>
              <a:gd name="connsiteY1" fmla="*/ 530352 h 2441448"/>
              <a:gd name="connsiteX2" fmla="*/ 356616 w 2423160"/>
              <a:gd name="connsiteY2" fmla="*/ 539496 h 2441448"/>
              <a:gd name="connsiteX3" fmla="*/ 329184 w 2423160"/>
              <a:gd name="connsiteY3" fmla="*/ 2441448 h 2441448"/>
              <a:gd name="connsiteX4" fmla="*/ 2414016 w 2423160"/>
              <a:gd name="connsiteY4" fmla="*/ 2423160 h 2441448"/>
              <a:gd name="connsiteX5" fmla="*/ 2423160 w 2423160"/>
              <a:gd name="connsiteY5" fmla="*/ 987552 h 2441448"/>
              <a:gd name="connsiteX6" fmla="*/ 786384 w 2423160"/>
              <a:gd name="connsiteY6" fmla="*/ 0 h 2441448"/>
              <a:gd name="connsiteX7" fmla="*/ 361760 w 2423160"/>
              <a:gd name="connsiteY7" fmla="*/ 190881 h 2441448"/>
              <a:gd name="connsiteX8" fmla="*/ 0 w 2423160"/>
              <a:gd name="connsiteY8" fmla="*/ 192024 h 2441448"/>
              <a:gd name="connsiteX0" fmla="*/ 0 w 2423160"/>
              <a:gd name="connsiteY0" fmla="*/ 192024 h 2423160"/>
              <a:gd name="connsiteX1" fmla="*/ 9144 w 2423160"/>
              <a:gd name="connsiteY1" fmla="*/ 530352 h 2423160"/>
              <a:gd name="connsiteX2" fmla="*/ 356616 w 2423160"/>
              <a:gd name="connsiteY2" fmla="*/ 539496 h 2423160"/>
              <a:gd name="connsiteX3" fmla="*/ 493490 w 2423160"/>
              <a:gd name="connsiteY3" fmla="*/ 236524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423160"/>
              <a:gd name="connsiteY0" fmla="*/ 192024 h 2423160"/>
              <a:gd name="connsiteX1" fmla="*/ 9144 w 2423160"/>
              <a:gd name="connsiteY1" fmla="*/ 530352 h 2423160"/>
              <a:gd name="connsiteX2" fmla="*/ 356616 w 2423160"/>
              <a:gd name="connsiteY2" fmla="*/ 539496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423160"/>
              <a:gd name="connsiteY0" fmla="*/ 192024 h 2423160"/>
              <a:gd name="connsiteX1" fmla="*/ 9144 w 2423160"/>
              <a:gd name="connsiteY1" fmla="*/ 530352 h 2423160"/>
              <a:gd name="connsiteX2" fmla="*/ 351854 w 2423160"/>
              <a:gd name="connsiteY2" fmla="*/ 501396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423160"/>
              <a:gd name="connsiteY0" fmla="*/ 192024 h 2423160"/>
              <a:gd name="connsiteX1" fmla="*/ 9144 w 2423160"/>
              <a:gd name="connsiteY1" fmla="*/ 530352 h 2423160"/>
              <a:gd name="connsiteX2" fmla="*/ 354236 w 2423160"/>
              <a:gd name="connsiteY2" fmla="*/ 496633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381 w 2423541"/>
              <a:gd name="connsiteY0" fmla="*/ 192024 h 2423160"/>
              <a:gd name="connsiteX1" fmla="*/ 0 w 2423541"/>
              <a:gd name="connsiteY1" fmla="*/ 494633 h 2423160"/>
              <a:gd name="connsiteX2" fmla="*/ 354617 w 2423541"/>
              <a:gd name="connsiteY2" fmla="*/ 496633 h 2423160"/>
              <a:gd name="connsiteX3" fmla="*/ 353378 w 2423541"/>
              <a:gd name="connsiteY3" fmla="*/ 2422398 h 2423160"/>
              <a:gd name="connsiteX4" fmla="*/ 2414397 w 2423541"/>
              <a:gd name="connsiteY4" fmla="*/ 2423160 h 2423160"/>
              <a:gd name="connsiteX5" fmla="*/ 2423541 w 2423541"/>
              <a:gd name="connsiteY5" fmla="*/ 987552 h 2423160"/>
              <a:gd name="connsiteX6" fmla="*/ 786765 w 2423541"/>
              <a:gd name="connsiteY6" fmla="*/ 0 h 2423160"/>
              <a:gd name="connsiteX7" fmla="*/ 362141 w 2423541"/>
              <a:gd name="connsiteY7" fmla="*/ 190881 h 2423160"/>
              <a:gd name="connsiteX8" fmla="*/ 381 w 2423541"/>
              <a:gd name="connsiteY8" fmla="*/ 192024 h 2423160"/>
              <a:gd name="connsiteX0" fmla="*/ 0 w 2423160"/>
              <a:gd name="connsiteY0" fmla="*/ 192024 h 2423160"/>
              <a:gd name="connsiteX1" fmla="*/ 2001 w 2423160"/>
              <a:gd name="connsiteY1" fmla="*/ 497015 h 2423160"/>
              <a:gd name="connsiteX2" fmla="*/ 354236 w 2423160"/>
              <a:gd name="connsiteY2" fmla="*/ 496633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423160"/>
              <a:gd name="connsiteY0" fmla="*/ 192024 h 2423160"/>
              <a:gd name="connsiteX1" fmla="*/ 4382 w 2423160"/>
              <a:gd name="connsiteY1" fmla="*/ 520828 h 2423160"/>
              <a:gd name="connsiteX2" fmla="*/ 354236 w 2423160"/>
              <a:gd name="connsiteY2" fmla="*/ 496633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635092"/>
              <a:gd name="connsiteY0" fmla="*/ 39624 h 2423160"/>
              <a:gd name="connsiteX1" fmla="*/ 216314 w 2635092"/>
              <a:gd name="connsiteY1" fmla="*/ 520828 h 2423160"/>
              <a:gd name="connsiteX2" fmla="*/ 566168 w 2635092"/>
              <a:gd name="connsiteY2" fmla="*/ 496633 h 2423160"/>
              <a:gd name="connsiteX3" fmla="*/ 564929 w 2635092"/>
              <a:gd name="connsiteY3" fmla="*/ 2422398 h 2423160"/>
              <a:gd name="connsiteX4" fmla="*/ 2625948 w 2635092"/>
              <a:gd name="connsiteY4" fmla="*/ 2423160 h 2423160"/>
              <a:gd name="connsiteX5" fmla="*/ 2635092 w 2635092"/>
              <a:gd name="connsiteY5" fmla="*/ 987552 h 2423160"/>
              <a:gd name="connsiteX6" fmla="*/ 998316 w 2635092"/>
              <a:gd name="connsiteY6" fmla="*/ 0 h 2423160"/>
              <a:gd name="connsiteX7" fmla="*/ 573692 w 2635092"/>
              <a:gd name="connsiteY7" fmla="*/ 190881 h 2423160"/>
              <a:gd name="connsiteX8" fmla="*/ 0 w 2635092"/>
              <a:gd name="connsiteY8" fmla="*/ 39624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496633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496633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1856 w 2425542"/>
              <a:gd name="connsiteY2" fmla="*/ 506158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606650 w 2425542"/>
              <a:gd name="connsiteY2" fmla="*/ 429958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145626 w 2571168"/>
              <a:gd name="connsiteY0" fmla="*/ 194406 h 2423160"/>
              <a:gd name="connsiteX1" fmla="*/ 0 w 2571168"/>
              <a:gd name="connsiteY1" fmla="*/ 518295 h 2423160"/>
              <a:gd name="connsiteX2" fmla="*/ 502244 w 2571168"/>
              <a:gd name="connsiteY2" fmla="*/ 520445 h 2423160"/>
              <a:gd name="connsiteX3" fmla="*/ 501005 w 2571168"/>
              <a:gd name="connsiteY3" fmla="*/ 2422398 h 2423160"/>
              <a:gd name="connsiteX4" fmla="*/ 2562024 w 2571168"/>
              <a:gd name="connsiteY4" fmla="*/ 2423160 h 2423160"/>
              <a:gd name="connsiteX5" fmla="*/ 2571168 w 2571168"/>
              <a:gd name="connsiteY5" fmla="*/ 987552 h 2423160"/>
              <a:gd name="connsiteX6" fmla="*/ 934392 w 2571168"/>
              <a:gd name="connsiteY6" fmla="*/ 0 h 2423160"/>
              <a:gd name="connsiteX7" fmla="*/ 509768 w 2571168"/>
              <a:gd name="connsiteY7" fmla="*/ 190881 h 2423160"/>
              <a:gd name="connsiteX8" fmla="*/ 145626 w 2571168"/>
              <a:gd name="connsiteY8" fmla="*/ 194406 h 2423160"/>
              <a:gd name="connsiteX0" fmla="*/ 380 w 2571168"/>
              <a:gd name="connsiteY0" fmla="*/ 194406 h 2423160"/>
              <a:gd name="connsiteX1" fmla="*/ 0 w 2571168"/>
              <a:gd name="connsiteY1" fmla="*/ 518295 h 2423160"/>
              <a:gd name="connsiteX2" fmla="*/ 502244 w 2571168"/>
              <a:gd name="connsiteY2" fmla="*/ 520445 h 2423160"/>
              <a:gd name="connsiteX3" fmla="*/ 501005 w 2571168"/>
              <a:gd name="connsiteY3" fmla="*/ 2422398 h 2423160"/>
              <a:gd name="connsiteX4" fmla="*/ 2562024 w 2571168"/>
              <a:gd name="connsiteY4" fmla="*/ 2423160 h 2423160"/>
              <a:gd name="connsiteX5" fmla="*/ 2571168 w 2571168"/>
              <a:gd name="connsiteY5" fmla="*/ 987552 h 2423160"/>
              <a:gd name="connsiteX6" fmla="*/ 934392 w 2571168"/>
              <a:gd name="connsiteY6" fmla="*/ 0 h 2423160"/>
              <a:gd name="connsiteX7" fmla="*/ 509768 w 2571168"/>
              <a:gd name="connsiteY7" fmla="*/ 190881 h 2423160"/>
              <a:gd name="connsiteX8" fmla="*/ 380 w 2571168"/>
              <a:gd name="connsiteY8" fmla="*/ 194406 h 2423160"/>
              <a:gd name="connsiteX0" fmla="*/ 76575 w 2647363"/>
              <a:gd name="connsiteY0" fmla="*/ 194406 h 2423160"/>
              <a:gd name="connsiteX1" fmla="*/ 0 w 2647363"/>
              <a:gd name="connsiteY1" fmla="*/ 518295 h 2423160"/>
              <a:gd name="connsiteX2" fmla="*/ 578439 w 2647363"/>
              <a:gd name="connsiteY2" fmla="*/ 520445 h 2423160"/>
              <a:gd name="connsiteX3" fmla="*/ 577200 w 2647363"/>
              <a:gd name="connsiteY3" fmla="*/ 2422398 h 2423160"/>
              <a:gd name="connsiteX4" fmla="*/ 2638219 w 2647363"/>
              <a:gd name="connsiteY4" fmla="*/ 2423160 h 2423160"/>
              <a:gd name="connsiteX5" fmla="*/ 2647363 w 2647363"/>
              <a:gd name="connsiteY5" fmla="*/ 987552 h 2423160"/>
              <a:gd name="connsiteX6" fmla="*/ 1010587 w 2647363"/>
              <a:gd name="connsiteY6" fmla="*/ 0 h 2423160"/>
              <a:gd name="connsiteX7" fmla="*/ 585963 w 2647363"/>
              <a:gd name="connsiteY7" fmla="*/ 190881 h 2423160"/>
              <a:gd name="connsiteX8" fmla="*/ 76575 w 2647363"/>
              <a:gd name="connsiteY8" fmla="*/ 194406 h 2423160"/>
              <a:gd name="connsiteX0" fmla="*/ 127 w 2654253"/>
              <a:gd name="connsiteY0" fmla="*/ 194406 h 2423160"/>
              <a:gd name="connsiteX1" fmla="*/ 6890 w 2654253"/>
              <a:gd name="connsiteY1" fmla="*/ 518295 h 2423160"/>
              <a:gd name="connsiteX2" fmla="*/ 585329 w 2654253"/>
              <a:gd name="connsiteY2" fmla="*/ 520445 h 2423160"/>
              <a:gd name="connsiteX3" fmla="*/ 584090 w 2654253"/>
              <a:gd name="connsiteY3" fmla="*/ 2422398 h 2423160"/>
              <a:gd name="connsiteX4" fmla="*/ 2645109 w 2654253"/>
              <a:gd name="connsiteY4" fmla="*/ 2423160 h 2423160"/>
              <a:gd name="connsiteX5" fmla="*/ 2654253 w 2654253"/>
              <a:gd name="connsiteY5" fmla="*/ 987552 h 2423160"/>
              <a:gd name="connsiteX6" fmla="*/ 1017477 w 2654253"/>
              <a:gd name="connsiteY6" fmla="*/ 0 h 2423160"/>
              <a:gd name="connsiteX7" fmla="*/ 592853 w 2654253"/>
              <a:gd name="connsiteY7" fmla="*/ 190881 h 2423160"/>
              <a:gd name="connsiteX8" fmla="*/ 127 w 2654253"/>
              <a:gd name="connsiteY8" fmla="*/ 194406 h 2423160"/>
              <a:gd name="connsiteX0" fmla="*/ 379 w 2654505"/>
              <a:gd name="connsiteY0" fmla="*/ 194406 h 2423160"/>
              <a:gd name="connsiteX1" fmla="*/ 0 w 2654505"/>
              <a:gd name="connsiteY1" fmla="*/ 515764 h 2423160"/>
              <a:gd name="connsiteX2" fmla="*/ 585581 w 2654505"/>
              <a:gd name="connsiteY2" fmla="*/ 520445 h 2423160"/>
              <a:gd name="connsiteX3" fmla="*/ 584342 w 2654505"/>
              <a:gd name="connsiteY3" fmla="*/ 2422398 h 2423160"/>
              <a:gd name="connsiteX4" fmla="*/ 2645361 w 2654505"/>
              <a:gd name="connsiteY4" fmla="*/ 2423160 h 2423160"/>
              <a:gd name="connsiteX5" fmla="*/ 2654505 w 2654505"/>
              <a:gd name="connsiteY5" fmla="*/ 987552 h 2423160"/>
              <a:gd name="connsiteX6" fmla="*/ 1017729 w 2654505"/>
              <a:gd name="connsiteY6" fmla="*/ 0 h 2423160"/>
              <a:gd name="connsiteX7" fmla="*/ 593105 w 2654505"/>
              <a:gd name="connsiteY7" fmla="*/ 190881 h 2423160"/>
              <a:gd name="connsiteX8" fmla="*/ 379 w 2654505"/>
              <a:gd name="connsiteY8" fmla="*/ 194406 h 242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4505" h="2423160">
                <a:moveTo>
                  <a:pt x="379" y="194406"/>
                </a:moveTo>
                <a:cubicBezTo>
                  <a:pt x="252" y="302369"/>
                  <a:pt x="127" y="407801"/>
                  <a:pt x="0" y="515764"/>
                </a:cubicBezTo>
                <a:lnTo>
                  <a:pt x="585581" y="520445"/>
                </a:lnTo>
                <a:lnTo>
                  <a:pt x="584342" y="2422398"/>
                </a:lnTo>
                <a:lnTo>
                  <a:pt x="2645361" y="2423160"/>
                </a:lnTo>
                <a:lnTo>
                  <a:pt x="2654505" y="987552"/>
                </a:lnTo>
                <a:cubicBezTo>
                  <a:pt x="1926708" y="915539"/>
                  <a:pt x="1351300" y="519419"/>
                  <a:pt x="1017729" y="0"/>
                </a:cubicBezTo>
                <a:lnTo>
                  <a:pt x="593105" y="190881"/>
                </a:lnTo>
                <a:lnTo>
                  <a:pt x="379" y="194406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5645149" y="2600740"/>
            <a:ext cx="2286000" cy="0"/>
          </a:xfrm>
          <a:prstGeom prst="lin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105" name="TextBox 16"/>
          <p:cNvSpPr txBox="1">
            <a:spLocks noChangeArrowheads="1"/>
          </p:cNvSpPr>
          <p:nvPr/>
        </p:nvSpPr>
        <p:spPr bwMode="auto">
          <a:xfrm>
            <a:off x="8358188" y="2143539"/>
            <a:ext cx="3129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H</a:t>
            </a:r>
          </a:p>
        </p:txBody>
      </p:sp>
      <p:sp>
        <p:nvSpPr>
          <p:cNvPr id="4106" name="TextBox 17"/>
          <p:cNvSpPr txBox="1">
            <a:spLocks noChangeArrowheads="1"/>
          </p:cNvSpPr>
          <p:nvPr/>
        </p:nvSpPr>
        <p:spPr bwMode="auto">
          <a:xfrm>
            <a:off x="6645207" y="1157425"/>
            <a:ext cx="3145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G</a:t>
            </a:r>
          </a:p>
        </p:txBody>
      </p:sp>
      <p:sp>
        <p:nvSpPr>
          <p:cNvPr id="4107" name="TextBox 18"/>
          <p:cNvSpPr txBox="1">
            <a:spLocks noChangeArrowheads="1"/>
          </p:cNvSpPr>
          <p:nvPr/>
        </p:nvSpPr>
        <p:spPr bwMode="auto">
          <a:xfrm>
            <a:off x="3103563" y="993912"/>
            <a:ext cx="2968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B</a:t>
            </a:r>
          </a:p>
        </p:txBody>
      </p:sp>
      <p:sp>
        <p:nvSpPr>
          <p:cNvPr id="4108" name="TextBox 19"/>
          <p:cNvSpPr txBox="1">
            <a:spLocks noChangeArrowheads="1"/>
          </p:cNvSpPr>
          <p:nvPr/>
        </p:nvSpPr>
        <p:spPr bwMode="auto">
          <a:xfrm>
            <a:off x="128588" y="993912"/>
            <a:ext cx="3032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A</a:t>
            </a:r>
          </a:p>
        </p:txBody>
      </p:sp>
      <p:sp>
        <p:nvSpPr>
          <p:cNvPr id="4109" name="TextBox 20"/>
          <p:cNvSpPr txBox="1">
            <a:spLocks noChangeArrowheads="1"/>
          </p:cNvSpPr>
          <p:nvPr/>
        </p:nvSpPr>
        <p:spPr bwMode="auto">
          <a:xfrm>
            <a:off x="5157788" y="1316452"/>
            <a:ext cx="2936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C</a:t>
            </a:r>
          </a:p>
        </p:txBody>
      </p:sp>
      <p:sp>
        <p:nvSpPr>
          <p:cNvPr id="4110" name="TextBox 21"/>
          <p:cNvSpPr txBox="1">
            <a:spLocks noChangeArrowheads="1"/>
          </p:cNvSpPr>
          <p:nvPr/>
        </p:nvSpPr>
        <p:spPr bwMode="auto">
          <a:xfrm>
            <a:off x="6224588" y="1316452"/>
            <a:ext cx="2792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F</a:t>
            </a:r>
          </a:p>
        </p:txBody>
      </p:sp>
      <p:sp>
        <p:nvSpPr>
          <p:cNvPr id="4111" name="TextBox 22"/>
          <p:cNvSpPr txBox="1">
            <a:spLocks noChangeArrowheads="1"/>
          </p:cNvSpPr>
          <p:nvPr/>
        </p:nvSpPr>
        <p:spPr bwMode="auto">
          <a:xfrm>
            <a:off x="3100388" y="3678655"/>
            <a:ext cx="3113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D</a:t>
            </a:r>
          </a:p>
        </p:txBody>
      </p:sp>
      <p:sp>
        <p:nvSpPr>
          <p:cNvPr id="4112" name="TextBox 23"/>
          <p:cNvSpPr txBox="1">
            <a:spLocks noChangeArrowheads="1"/>
          </p:cNvSpPr>
          <p:nvPr/>
        </p:nvSpPr>
        <p:spPr bwMode="auto">
          <a:xfrm>
            <a:off x="5160963" y="3678655"/>
            <a:ext cx="2856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E</a:t>
            </a:r>
          </a:p>
        </p:txBody>
      </p:sp>
      <p:sp>
        <p:nvSpPr>
          <p:cNvPr id="2065" name="TextBox 24"/>
          <p:cNvSpPr txBox="1">
            <a:spLocks noChangeArrowheads="1"/>
          </p:cNvSpPr>
          <p:nvPr/>
        </p:nvSpPr>
        <p:spPr bwMode="auto">
          <a:xfrm>
            <a:off x="6675161" y="3678655"/>
            <a:ext cx="250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J</a:t>
            </a:r>
          </a:p>
        </p:txBody>
      </p:sp>
      <p:sp>
        <p:nvSpPr>
          <p:cNvPr id="4114" name="TextBox 25"/>
          <p:cNvSpPr txBox="1">
            <a:spLocks noChangeArrowheads="1"/>
          </p:cNvSpPr>
          <p:nvPr/>
        </p:nvSpPr>
        <p:spPr bwMode="auto">
          <a:xfrm>
            <a:off x="8285163" y="3678655"/>
            <a:ext cx="2920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K</a:t>
            </a:r>
          </a:p>
        </p:txBody>
      </p:sp>
      <p:sp>
        <p:nvSpPr>
          <p:cNvPr id="4115" name="TextBox 26"/>
          <p:cNvSpPr txBox="1">
            <a:spLocks noChangeArrowheads="1"/>
          </p:cNvSpPr>
          <p:nvPr/>
        </p:nvSpPr>
        <p:spPr bwMode="auto">
          <a:xfrm>
            <a:off x="814388" y="2829339"/>
            <a:ext cx="7794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 i="1" dirty="0">
                <a:latin typeface="Calibri" pitchFamily="34" charset="0"/>
              </a:rPr>
              <a:t>smooth arc</a:t>
            </a:r>
          </a:p>
        </p:txBody>
      </p:sp>
      <p:sp>
        <p:nvSpPr>
          <p:cNvPr id="4116" name="TextBox 27"/>
          <p:cNvSpPr txBox="1">
            <a:spLocks noChangeArrowheads="1"/>
          </p:cNvSpPr>
          <p:nvPr/>
        </p:nvSpPr>
        <p:spPr bwMode="auto">
          <a:xfrm>
            <a:off x="5410200" y="1007808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>
                <a:latin typeface="Calibri" pitchFamily="34" charset="0"/>
              </a:rPr>
              <a:t>8-10” </a:t>
            </a:r>
            <a:r>
              <a:rPr lang="en-US" sz="1000" b="1" dirty="0" smtClean="0">
                <a:latin typeface="Calibri" pitchFamily="34" charset="0"/>
              </a:rPr>
              <a:t>x 12</a:t>
            </a:r>
            <a:r>
              <a:rPr lang="en-US" sz="1000" b="1" dirty="0" smtClean="0">
                <a:latin typeface="Calibri" pitchFamily="34" charset="0"/>
              </a:rPr>
              <a:t>” long </a:t>
            </a:r>
            <a:r>
              <a:rPr lang="en-US" sz="1000" b="1" dirty="0" smtClean="0">
                <a:latin typeface="Calibri" pitchFamily="34" charset="0"/>
              </a:rPr>
              <a:t>rectangle for </a:t>
            </a:r>
            <a:r>
              <a:rPr lang="en-US" sz="1000" b="1" dirty="0" err="1" smtClean="0">
                <a:latin typeface="Calibri" pitchFamily="34" charset="0"/>
              </a:rPr>
              <a:t>fitch</a:t>
            </a:r>
            <a:endParaRPr lang="en-US" sz="1000" b="1" dirty="0">
              <a:latin typeface="Calibri" pitchFamily="34" charset="0"/>
            </a:endParaRPr>
          </a:p>
        </p:txBody>
      </p:sp>
      <p:sp>
        <p:nvSpPr>
          <p:cNvPr id="4117" name="TextBox 28"/>
          <p:cNvSpPr txBox="1">
            <a:spLocks noChangeArrowheads="1"/>
          </p:cNvSpPr>
          <p:nvPr/>
        </p:nvSpPr>
        <p:spPr bwMode="auto">
          <a:xfrm>
            <a:off x="7391400" y="1274762"/>
            <a:ext cx="1143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 dirty="0">
                <a:latin typeface="Calibri" pitchFamily="34" charset="0"/>
              </a:rPr>
              <a:t>Bias edge reinforced with on-grain tie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260764" y="775251"/>
            <a:ext cx="8153400" cy="0"/>
          </a:xfrm>
          <a:prstGeom prst="line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14702" y="685800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8203027" y="685800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1" name="TextBox 29"/>
          <p:cNvSpPr txBox="1">
            <a:spLocks noChangeArrowheads="1"/>
          </p:cNvSpPr>
          <p:nvPr/>
        </p:nvSpPr>
        <p:spPr bwMode="auto">
          <a:xfrm>
            <a:off x="3021496" y="566115"/>
            <a:ext cx="2471668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latin typeface="Calibri" pitchFamily="34" charset="0"/>
              </a:rPr>
              <a:t>buy 2X (measurements 1 + 7)</a:t>
            </a:r>
          </a:p>
          <a:p>
            <a:pPr algn="ctr"/>
            <a:r>
              <a:rPr lang="en-US" sz="1100" b="1" dirty="0">
                <a:latin typeface="Calibri" pitchFamily="34" charset="0"/>
              </a:rPr>
              <a:t>(plus additional for </a:t>
            </a:r>
            <a:r>
              <a:rPr lang="en-US" sz="1100" b="1" dirty="0" err="1">
                <a:latin typeface="Calibri" pitchFamily="34" charset="0"/>
              </a:rPr>
              <a:t>tabbard</a:t>
            </a:r>
            <a:r>
              <a:rPr lang="en-US" sz="1100" b="1" dirty="0">
                <a:latin typeface="Calibri" pitchFamily="34" charset="0"/>
              </a:rPr>
              <a:t> if desired)</a:t>
            </a:r>
          </a:p>
        </p:txBody>
      </p:sp>
      <p:sp>
        <p:nvSpPr>
          <p:cNvPr id="4122" name="TextBox 40"/>
          <p:cNvSpPr txBox="1">
            <a:spLocks noChangeArrowheads="1"/>
          </p:cNvSpPr>
          <p:nvPr/>
        </p:nvSpPr>
        <p:spPr bwMode="auto">
          <a:xfrm>
            <a:off x="6217961" y="3678655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I</a:t>
            </a:r>
          </a:p>
        </p:txBody>
      </p:sp>
      <p:sp>
        <p:nvSpPr>
          <p:cNvPr id="4123" name="TextBox 30"/>
          <p:cNvSpPr txBox="1">
            <a:spLocks noChangeArrowheads="1"/>
          </p:cNvSpPr>
          <p:nvPr/>
        </p:nvSpPr>
        <p:spPr bwMode="auto">
          <a:xfrm>
            <a:off x="228600" y="4038600"/>
            <a:ext cx="5105400" cy="256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/>
              <a:t>Measurements:</a:t>
            </a:r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/>
              <a:t>1.</a:t>
            </a:r>
            <a:r>
              <a:rPr lang="en-US" sz="1000" dirty="0"/>
              <a:t> From the center front of the horse’s chest to the saddle girth (K-I) </a:t>
            </a:r>
            <a:r>
              <a:rPr lang="en-US" sz="1000" dirty="0" smtClean="0"/>
              <a:t>	_____ </a:t>
            </a:r>
            <a:endParaRPr lang="en-US" sz="1000" dirty="0"/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/>
              <a:t>2.</a:t>
            </a:r>
            <a:r>
              <a:rPr lang="en-US" sz="1000" dirty="0"/>
              <a:t> Center of back to knee/hock line at girth area (F-I &amp; C-E) </a:t>
            </a:r>
            <a:r>
              <a:rPr lang="en-US" sz="1000" dirty="0" smtClean="0"/>
              <a:t>	_____</a:t>
            </a:r>
            <a:endParaRPr lang="en-US" sz="1000" dirty="0"/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/>
              <a:t>3.</a:t>
            </a:r>
            <a:r>
              <a:rPr lang="en-US" sz="1000" dirty="0"/>
              <a:t> Center of back to knee/hock line at highest point of rump (B-D) </a:t>
            </a:r>
            <a:r>
              <a:rPr lang="en-US" sz="1000" dirty="0" smtClean="0"/>
              <a:t>	_____</a:t>
            </a:r>
            <a:endParaRPr lang="en-US" sz="1000" dirty="0"/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/>
              <a:t>4.</a:t>
            </a:r>
            <a:r>
              <a:rPr lang="en-US" sz="1000" dirty="0"/>
              <a:t> Distance between highest point of rump and base of withers (B-C) </a:t>
            </a:r>
            <a:r>
              <a:rPr lang="en-US" sz="1000" dirty="0" smtClean="0"/>
              <a:t>	_____</a:t>
            </a:r>
            <a:endParaRPr lang="en-US" sz="1000" dirty="0"/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/>
              <a:t>5.</a:t>
            </a:r>
            <a:r>
              <a:rPr lang="en-US" sz="1000" dirty="0"/>
              <a:t> From front of withers down to center front of chest (G-H</a:t>
            </a:r>
            <a:r>
              <a:rPr lang="en-US" sz="1000" dirty="0" smtClean="0"/>
              <a:t>)</a:t>
            </a:r>
            <a:r>
              <a:rPr lang="en-US" sz="1000" b="1" dirty="0" smtClean="0"/>
              <a:t>** </a:t>
            </a:r>
            <a:r>
              <a:rPr lang="en-US" sz="1000" dirty="0" smtClean="0"/>
              <a:t>	_____</a:t>
            </a:r>
            <a:endParaRPr lang="en-US" sz="1000" dirty="0"/>
          </a:p>
          <a:p>
            <a:pPr>
              <a:tabLst>
                <a:tab pos="4114800" algn="l"/>
              </a:tabLst>
            </a:pPr>
            <a:r>
              <a:rPr lang="en-US" sz="800" b="1" dirty="0" smtClean="0"/>
              <a:t>** It is best to put a spot with magic marker on the withers and on the chest to measure to / from        the same points, around both sides.</a:t>
            </a:r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 smtClean="0"/>
              <a:t>6</a:t>
            </a:r>
            <a:r>
              <a:rPr lang="en-US" sz="1000" b="1" dirty="0"/>
              <a:t>.</a:t>
            </a:r>
            <a:r>
              <a:rPr lang="en-US" sz="1000" dirty="0"/>
              <a:t> Center front of chest to knee/hock line (H-K) </a:t>
            </a:r>
            <a:r>
              <a:rPr lang="en-US" sz="1000" dirty="0" smtClean="0"/>
              <a:t>	_____</a:t>
            </a:r>
            <a:endParaRPr lang="en-US" sz="1000" dirty="0"/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/>
              <a:t>7.</a:t>
            </a:r>
            <a:r>
              <a:rPr lang="en-US" sz="1000" dirty="0"/>
              <a:t> Spine-line measurement from girth to hock (C-A) </a:t>
            </a:r>
            <a:r>
              <a:rPr lang="en-US" sz="1000" dirty="0" smtClean="0"/>
              <a:t>	_____</a:t>
            </a:r>
            <a:endParaRPr lang="en-US" sz="1000" dirty="0"/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/>
              <a:t>8.</a:t>
            </a:r>
            <a:r>
              <a:rPr lang="en-US" sz="1000" dirty="0"/>
              <a:t> Length of withers (F-G) </a:t>
            </a:r>
            <a:r>
              <a:rPr lang="en-US" sz="1000" dirty="0" smtClean="0"/>
              <a:t>	_____</a:t>
            </a:r>
          </a:p>
          <a:p>
            <a:pPr>
              <a:lnSpc>
                <a:spcPct val="150000"/>
              </a:lnSpc>
              <a:tabLst>
                <a:tab pos="4114800" algn="l"/>
              </a:tabLst>
            </a:pPr>
            <a:r>
              <a:rPr lang="en-US" sz="1000" b="1" dirty="0" smtClean="0"/>
              <a:t>9.</a:t>
            </a:r>
            <a:r>
              <a:rPr lang="en-US" sz="1000" dirty="0" smtClean="0"/>
              <a:t> Width of withers (J-I) 	_____</a:t>
            </a:r>
          </a:p>
        </p:txBody>
      </p:sp>
      <p:pic>
        <p:nvPicPr>
          <p:cNvPr id="4098" name="Picture 31"/>
          <p:cNvPicPr>
            <a:picLocks noChangeAspect="1" noChangeArrowheads="1"/>
          </p:cNvPicPr>
          <p:nvPr/>
        </p:nvPicPr>
        <p:blipFill>
          <a:blip r:embed="rId2" cstate="print"/>
          <a:srcRect b="5051"/>
          <a:stretch>
            <a:fillRect/>
          </a:stretch>
        </p:blipFill>
        <p:spPr bwMode="auto">
          <a:xfrm>
            <a:off x="5562599" y="4019550"/>
            <a:ext cx="3099031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Freeform 68"/>
          <p:cNvSpPr/>
          <p:nvPr/>
        </p:nvSpPr>
        <p:spPr bwMode="white">
          <a:xfrm>
            <a:off x="5645240" y="4577376"/>
            <a:ext cx="1527134" cy="1349800"/>
          </a:xfrm>
          <a:custGeom>
            <a:avLst/>
            <a:gdLst>
              <a:gd name="connsiteX0" fmla="*/ 1366838 w 1366838"/>
              <a:gd name="connsiteY0" fmla="*/ 30956 h 1190625"/>
              <a:gd name="connsiteX1" fmla="*/ 1164432 w 1366838"/>
              <a:gd name="connsiteY1" fmla="*/ 123825 h 1190625"/>
              <a:gd name="connsiteX2" fmla="*/ 435769 w 1366838"/>
              <a:gd name="connsiteY2" fmla="*/ 0 h 1190625"/>
              <a:gd name="connsiteX3" fmla="*/ 57150 w 1366838"/>
              <a:gd name="connsiteY3" fmla="*/ 204788 h 1190625"/>
              <a:gd name="connsiteX4" fmla="*/ 0 w 1366838"/>
              <a:gd name="connsiteY4" fmla="*/ 1190625 h 1190625"/>
              <a:gd name="connsiteX0" fmla="*/ 1393032 w 1393032"/>
              <a:gd name="connsiteY0" fmla="*/ 30956 h 1226344"/>
              <a:gd name="connsiteX1" fmla="*/ 1190626 w 1393032"/>
              <a:gd name="connsiteY1" fmla="*/ 123825 h 1226344"/>
              <a:gd name="connsiteX2" fmla="*/ 461963 w 1393032"/>
              <a:gd name="connsiteY2" fmla="*/ 0 h 1226344"/>
              <a:gd name="connsiteX3" fmla="*/ 83344 w 1393032"/>
              <a:gd name="connsiteY3" fmla="*/ 204788 h 1226344"/>
              <a:gd name="connsiteX4" fmla="*/ 0 w 1393032"/>
              <a:gd name="connsiteY4" fmla="*/ 1226344 h 1226344"/>
              <a:gd name="connsiteX0" fmla="*/ 1393032 w 1393032"/>
              <a:gd name="connsiteY0" fmla="*/ 30956 h 1226344"/>
              <a:gd name="connsiteX1" fmla="*/ 1190626 w 1393032"/>
              <a:gd name="connsiteY1" fmla="*/ 123825 h 1226344"/>
              <a:gd name="connsiteX2" fmla="*/ 461963 w 1393032"/>
              <a:gd name="connsiteY2" fmla="*/ 0 h 1226344"/>
              <a:gd name="connsiteX3" fmla="*/ 35719 w 1393032"/>
              <a:gd name="connsiteY3" fmla="*/ 304801 h 1226344"/>
              <a:gd name="connsiteX4" fmla="*/ 0 w 1393032"/>
              <a:gd name="connsiteY4" fmla="*/ 1226344 h 1226344"/>
              <a:gd name="connsiteX0" fmla="*/ 1393032 w 1393032"/>
              <a:gd name="connsiteY0" fmla="*/ 34924 h 1230312"/>
              <a:gd name="connsiteX1" fmla="*/ 1190626 w 1393032"/>
              <a:gd name="connsiteY1" fmla="*/ 127793 h 1230312"/>
              <a:gd name="connsiteX2" fmla="*/ 461963 w 1393032"/>
              <a:gd name="connsiteY2" fmla="*/ 3968 h 1230312"/>
              <a:gd name="connsiteX3" fmla="*/ 35719 w 1393032"/>
              <a:gd name="connsiteY3" fmla="*/ 308769 h 1230312"/>
              <a:gd name="connsiteX4" fmla="*/ 0 w 1393032"/>
              <a:gd name="connsiteY4" fmla="*/ 1230312 h 1230312"/>
              <a:gd name="connsiteX0" fmla="*/ 1407319 w 1407319"/>
              <a:gd name="connsiteY0" fmla="*/ 34924 h 1230312"/>
              <a:gd name="connsiteX1" fmla="*/ 1204913 w 1407319"/>
              <a:gd name="connsiteY1" fmla="*/ 127793 h 1230312"/>
              <a:gd name="connsiteX2" fmla="*/ 476250 w 1407319"/>
              <a:gd name="connsiteY2" fmla="*/ 3968 h 1230312"/>
              <a:gd name="connsiteX3" fmla="*/ 50006 w 1407319"/>
              <a:gd name="connsiteY3" fmla="*/ 308769 h 1230312"/>
              <a:gd name="connsiteX4" fmla="*/ 14287 w 1407319"/>
              <a:gd name="connsiteY4" fmla="*/ 1230312 h 1230312"/>
              <a:gd name="connsiteX0" fmla="*/ 1407319 w 1407319"/>
              <a:gd name="connsiteY0" fmla="*/ 36512 h 1231900"/>
              <a:gd name="connsiteX1" fmla="*/ 1204913 w 1407319"/>
              <a:gd name="connsiteY1" fmla="*/ 129381 h 1231900"/>
              <a:gd name="connsiteX2" fmla="*/ 476250 w 1407319"/>
              <a:gd name="connsiteY2" fmla="*/ 5556 h 1231900"/>
              <a:gd name="connsiteX3" fmla="*/ 50006 w 1407319"/>
              <a:gd name="connsiteY3" fmla="*/ 310357 h 1231900"/>
              <a:gd name="connsiteX4" fmla="*/ 14287 w 1407319"/>
              <a:gd name="connsiteY4" fmla="*/ 1231900 h 1231900"/>
              <a:gd name="connsiteX0" fmla="*/ 1407319 w 1407319"/>
              <a:gd name="connsiteY0" fmla="*/ 36512 h 1231900"/>
              <a:gd name="connsiteX1" fmla="*/ 1121569 w 1407319"/>
              <a:gd name="connsiteY1" fmla="*/ 88900 h 1231900"/>
              <a:gd name="connsiteX2" fmla="*/ 476250 w 1407319"/>
              <a:gd name="connsiteY2" fmla="*/ 5556 h 1231900"/>
              <a:gd name="connsiteX3" fmla="*/ 50006 w 1407319"/>
              <a:gd name="connsiteY3" fmla="*/ 310357 h 1231900"/>
              <a:gd name="connsiteX4" fmla="*/ 14287 w 1407319"/>
              <a:gd name="connsiteY4" fmla="*/ 1231900 h 1231900"/>
              <a:gd name="connsiteX0" fmla="*/ 1407319 w 1407319"/>
              <a:gd name="connsiteY0" fmla="*/ 67865 h 1263253"/>
              <a:gd name="connsiteX1" fmla="*/ 1121569 w 1407319"/>
              <a:gd name="connsiteY1" fmla="*/ 120253 h 1263253"/>
              <a:gd name="connsiteX2" fmla="*/ 476250 w 1407319"/>
              <a:gd name="connsiteY2" fmla="*/ 36909 h 1263253"/>
              <a:gd name="connsiteX3" fmla="*/ 50006 w 1407319"/>
              <a:gd name="connsiteY3" fmla="*/ 341710 h 1263253"/>
              <a:gd name="connsiteX4" fmla="*/ 14287 w 1407319"/>
              <a:gd name="connsiteY4" fmla="*/ 1263253 h 1263253"/>
              <a:gd name="connsiteX0" fmla="*/ 1407319 w 1407319"/>
              <a:gd name="connsiteY0" fmla="*/ 67865 h 1263253"/>
              <a:gd name="connsiteX1" fmla="*/ 1123951 w 1407319"/>
              <a:gd name="connsiteY1" fmla="*/ 141684 h 1263253"/>
              <a:gd name="connsiteX2" fmla="*/ 476250 w 1407319"/>
              <a:gd name="connsiteY2" fmla="*/ 36909 h 1263253"/>
              <a:gd name="connsiteX3" fmla="*/ 50006 w 1407319"/>
              <a:gd name="connsiteY3" fmla="*/ 341710 h 1263253"/>
              <a:gd name="connsiteX4" fmla="*/ 14287 w 1407319"/>
              <a:gd name="connsiteY4" fmla="*/ 1263253 h 1263253"/>
              <a:gd name="connsiteX0" fmla="*/ 1407319 w 1407319"/>
              <a:gd name="connsiteY0" fmla="*/ 36512 h 1231900"/>
              <a:gd name="connsiteX1" fmla="*/ 1123951 w 1407319"/>
              <a:gd name="connsiteY1" fmla="*/ 110331 h 1231900"/>
              <a:gd name="connsiteX2" fmla="*/ 476250 w 1407319"/>
              <a:gd name="connsiteY2" fmla="*/ 5556 h 1231900"/>
              <a:gd name="connsiteX3" fmla="*/ 50006 w 1407319"/>
              <a:gd name="connsiteY3" fmla="*/ 310357 h 1231900"/>
              <a:gd name="connsiteX4" fmla="*/ 14287 w 1407319"/>
              <a:gd name="connsiteY4" fmla="*/ 1231900 h 1231900"/>
              <a:gd name="connsiteX0" fmla="*/ 1407319 w 1407319"/>
              <a:gd name="connsiteY0" fmla="*/ 49212 h 1244600"/>
              <a:gd name="connsiteX1" fmla="*/ 1123951 w 1407319"/>
              <a:gd name="connsiteY1" fmla="*/ 123031 h 1244600"/>
              <a:gd name="connsiteX2" fmla="*/ 476250 w 1407319"/>
              <a:gd name="connsiteY2" fmla="*/ 18256 h 1244600"/>
              <a:gd name="connsiteX3" fmla="*/ 50006 w 1407319"/>
              <a:gd name="connsiteY3" fmla="*/ 323057 h 1244600"/>
              <a:gd name="connsiteX4" fmla="*/ 14287 w 1407319"/>
              <a:gd name="connsiteY4" fmla="*/ 1244600 h 1244600"/>
              <a:gd name="connsiteX0" fmla="*/ 1407319 w 1407319"/>
              <a:gd name="connsiteY0" fmla="*/ 49212 h 1244600"/>
              <a:gd name="connsiteX1" fmla="*/ 1119189 w 1407319"/>
              <a:gd name="connsiteY1" fmla="*/ 149225 h 1244600"/>
              <a:gd name="connsiteX2" fmla="*/ 476250 w 1407319"/>
              <a:gd name="connsiteY2" fmla="*/ 18256 h 1244600"/>
              <a:gd name="connsiteX3" fmla="*/ 50006 w 1407319"/>
              <a:gd name="connsiteY3" fmla="*/ 323057 h 1244600"/>
              <a:gd name="connsiteX4" fmla="*/ 14287 w 1407319"/>
              <a:gd name="connsiteY4" fmla="*/ 1244600 h 1244600"/>
              <a:gd name="connsiteX0" fmla="*/ 1407319 w 1407319"/>
              <a:gd name="connsiteY0" fmla="*/ 49212 h 1244600"/>
              <a:gd name="connsiteX1" fmla="*/ 1116808 w 1407319"/>
              <a:gd name="connsiteY1" fmla="*/ 134937 h 1244600"/>
              <a:gd name="connsiteX2" fmla="*/ 476250 w 1407319"/>
              <a:gd name="connsiteY2" fmla="*/ 18256 h 1244600"/>
              <a:gd name="connsiteX3" fmla="*/ 50006 w 1407319"/>
              <a:gd name="connsiteY3" fmla="*/ 323057 h 1244600"/>
              <a:gd name="connsiteX4" fmla="*/ 14287 w 1407319"/>
              <a:gd name="connsiteY4" fmla="*/ 124460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319" h="1244600">
                <a:moveTo>
                  <a:pt x="1407319" y="49212"/>
                </a:moveTo>
                <a:cubicBezTo>
                  <a:pt x="1312069" y="66675"/>
                  <a:pt x="1271986" y="140096"/>
                  <a:pt x="1116808" y="134937"/>
                </a:cubicBezTo>
                <a:cubicBezTo>
                  <a:pt x="961630" y="129778"/>
                  <a:pt x="515937" y="0"/>
                  <a:pt x="476250" y="18256"/>
                </a:cubicBezTo>
                <a:cubicBezTo>
                  <a:pt x="453232" y="12700"/>
                  <a:pt x="139699" y="14288"/>
                  <a:pt x="50006" y="323057"/>
                </a:cubicBezTo>
                <a:cubicBezTo>
                  <a:pt x="0" y="630238"/>
                  <a:pt x="26193" y="937419"/>
                  <a:pt x="14287" y="1244600"/>
                </a:cubicBezTo>
              </a:path>
            </a:pathLst>
          </a:custGeom>
          <a:ln>
            <a:solidFill>
              <a:srgbClr val="FFFF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Freeform 32"/>
          <p:cNvSpPr/>
          <p:nvPr/>
        </p:nvSpPr>
        <p:spPr bwMode="white">
          <a:xfrm>
            <a:off x="7391027" y="4689286"/>
            <a:ext cx="428700" cy="564712"/>
          </a:xfrm>
          <a:custGeom>
            <a:avLst/>
            <a:gdLst>
              <a:gd name="connsiteX0" fmla="*/ 0 w 378373"/>
              <a:gd name="connsiteY0" fmla="*/ 0 h 493986"/>
              <a:gd name="connsiteX1" fmla="*/ 339835 w 378373"/>
              <a:gd name="connsiteY1" fmla="*/ 395889 h 493986"/>
              <a:gd name="connsiteX2" fmla="*/ 378373 w 378373"/>
              <a:gd name="connsiteY2" fmla="*/ 493986 h 493986"/>
              <a:gd name="connsiteX0" fmla="*/ 0 w 378373"/>
              <a:gd name="connsiteY0" fmla="*/ 0 h 493986"/>
              <a:gd name="connsiteX1" fmla="*/ 295166 w 378373"/>
              <a:gd name="connsiteY1" fmla="*/ 430048 h 493986"/>
              <a:gd name="connsiteX2" fmla="*/ 378373 w 378373"/>
              <a:gd name="connsiteY2" fmla="*/ 493986 h 493986"/>
              <a:gd name="connsiteX0" fmla="*/ 0 w 378373"/>
              <a:gd name="connsiteY0" fmla="*/ 0 h 512379"/>
              <a:gd name="connsiteX1" fmla="*/ 295166 w 378373"/>
              <a:gd name="connsiteY1" fmla="*/ 430048 h 512379"/>
              <a:gd name="connsiteX2" fmla="*/ 378373 w 378373"/>
              <a:gd name="connsiteY2" fmla="*/ 493986 h 512379"/>
              <a:gd name="connsiteX0" fmla="*/ 0 w 397423"/>
              <a:gd name="connsiteY0" fmla="*/ 0 h 515951"/>
              <a:gd name="connsiteX1" fmla="*/ 295166 w 397423"/>
              <a:gd name="connsiteY1" fmla="*/ 430048 h 515951"/>
              <a:gd name="connsiteX2" fmla="*/ 397423 w 397423"/>
              <a:gd name="connsiteY2" fmla="*/ 515417 h 515951"/>
              <a:gd name="connsiteX0" fmla="*/ 0 w 375992"/>
              <a:gd name="connsiteY0" fmla="*/ 0 h 515157"/>
              <a:gd name="connsiteX1" fmla="*/ 295166 w 375992"/>
              <a:gd name="connsiteY1" fmla="*/ 430048 h 515157"/>
              <a:gd name="connsiteX2" fmla="*/ 375992 w 375992"/>
              <a:gd name="connsiteY2" fmla="*/ 510654 h 515157"/>
              <a:gd name="connsiteX0" fmla="*/ 0 w 375992"/>
              <a:gd name="connsiteY0" fmla="*/ 0 h 510654"/>
              <a:gd name="connsiteX1" fmla="*/ 295166 w 375992"/>
              <a:gd name="connsiteY1" fmla="*/ 430048 h 510654"/>
              <a:gd name="connsiteX2" fmla="*/ 375992 w 375992"/>
              <a:gd name="connsiteY2" fmla="*/ 510654 h 510654"/>
              <a:gd name="connsiteX0" fmla="*/ 0 w 375992"/>
              <a:gd name="connsiteY0" fmla="*/ 0 h 510654"/>
              <a:gd name="connsiteX1" fmla="*/ 295166 w 375992"/>
              <a:gd name="connsiteY1" fmla="*/ 430048 h 510654"/>
              <a:gd name="connsiteX2" fmla="*/ 375992 w 375992"/>
              <a:gd name="connsiteY2" fmla="*/ 510654 h 510654"/>
              <a:gd name="connsiteX0" fmla="*/ 0 w 375992"/>
              <a:gd name="connsiteY0" fmla="*/ 0 h 515157"/>
              <a:gd name="connsiteX1" fmla="*/ 295166 w 375992"/>
              <a:gd name="connsiteY1" fmla="*/ 430048 h 515157"/>
              <a:gd name="connsiteX2" fmla="*/ 375992 w 375992"/>
              <a:gd name="connsiteY2" fmla="*/ 510654 h 515157"/>
              <a:gd name="connsiteX0" fmla="*/ 0 w 556967"/>
              <a:gd name="connsiteY0" fmla="*/ 0 h 515554"/>
              <a:gd name="connsiteX1" fmla="*/ 295166 w 556967"/>
              <a:gd name="connsiteY1" fmla="*/ 430048 h 515554"/>
              <a:gd name="connsiteX2" fmla="*/ 556967 w 556967"/>
              <a:gd name="connsiteY2" fmla="*/ 513036 h 515554"/>
              <a:gd name="connsiteX0" fmla="*/ 0 w 556967"/>
              <a:gd name="connsiteY0" fmla="*/ 0 h 515554"/>
              <a:gd name="connsiteX1" fmla="*/ 295166 w 556967"/>
              <a:gd name="connsiteY1" fmla="*/ 430048 h 515554"/>
              <a:gd name="connsiteX2" fmla="*/ 556967 w 556967"/>
              <a:gd name="connsiteY2" fmla="*/ 513036 h 515554"/>
              <a:gd name="connsiteX0" fmla="*/ 0 w 556967"/>
              <a:gd name="connsiteY0" fmla="*/ 0 h 515554"/>
              <a:gd name="connsiteX1" fmla="*/ 295166 w 556967"/>
              <a:gd name="connsiteY1" fmla="*/ 430048 h 515554"/>
              <a:gd name="connsiteX2" fmla="*/ 556967 w 556967"/>
              <a:gd name="connsiteY2" fmla="*/ 513036 h 515554"/>
              <a:gd name="connsiteX0" fmla="*/ 0 w 556967"/>
              <a:gd name="connsiteY0" fmla="*/ 0 h 513036"/>
              <a:gd name="connsiteX1" fmla="*/ 295166 w 556967"/>
              <a:gd name="connsiteY1" fmla="*/ 430048 h 513036"/>
              <a:gd name="connsiteX2" fmla="*/ 556967 w 556967"/>
              <a:gd name="connsiteY2" fmla="*/ 513036 h 513036"/>
              <a:gd name="connsiteX0" fmla="*/ 0 w 395042"/>
              <a:gd name="connsiteY0" fmla="*/ 0 h 520180"/>
              <a:gd name="connsiteX1" fmla="*/ 295166 w 395042"/>
              <a:gd name="connsiteY1" fmla="*/ 430048 h 520180"/>
              <a:gd name="connsiteX2" fmla="*/ 395042 w 395042"/>
              <a:gd name="connsiteY2" fmla="*/ 520180 h 52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042" h="520180">
                <a:moveTo>
                  <a:pt x="0" y="0"/>
                </a:moveTo>
                <a:cubicBezTo>
                  <a:pt x="98389" y="143349"/>
                  <a:pt x="202338" y="344542"/>
                  <a:pt x="295166" y="430048"/>
                </a:cubicBezTo>
                <a:lnTo>
                  <a:pt x="395042" y="52018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0" name="Straight Connector 39"/>
          <p:cNvCxnSpPr/>
          <p:nvPr/>
        </p:nvCxnSpPr>
        <p:spPr bwMode="white">
          <a:xfrm>
            <a:off x="7268788" y="5253998"/>
            <a:ext cx="54405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 bwMode="white">
          <a:xfrm>
            <a:off x="5591868" y="6032199"/>
            <a:ext cx="2561866" cy="0"/>
          </a:xfrm>
          <a:prstGeom prst="line">
            <a:avLst/>
          </a:prstGeom>
          <a:ln>
            <a:solidFill>
              <a:srgbClr val="5EA3C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 bwMode="white">
          <a:xfrm rot="5400000">
            <a:off x="7420295" y="5641377"/>
            <a:ext cx="781645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 bwMode="white">
          <a:xfrm rot="5400000">
            <a:off x="6624878" y="5384846"/>
            <a:ext cx="1294706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white">
          <a:xfrm rot="5400000">
            <a:off x="5613388" y="5371934"/>
            <a:ext cx="132053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57"/>
          <p:cNvSpPr/>
          <p:nvPr/>
        </p:nvSpPr>
        <p:spPr bwMode="white">
          <a:xfrm>
            <a:off x="6264755" y="4724863"/>
            <a:ext cx="1009198" cy="151937"/>
          </a:xfrm>
          <a:custGeom>
            <a:avLst/>
            <a:gdLst>
              <a:gd name="connsiteX0" fmla="*/ 1366838 w 1366838"/>
              <a:gd name="connsiteY0" fmla="*/ 30956 h 1190625"/>
              <a:gd name="connsiteX1" fmla="*/ 1164432 w 1366838"/>
              <a:gd name="connsiteY1" fmla="*/ 123825 h 1190625"/>
              <a:gd name="connsiteX2" fmla="*/ 435769 w 1366838"/>
              <a:gd name="connsiteY2" fmla="*/ 0 h 1190625"/>
              <a:gd name="connsiteX3" fmla="*/ 57150 w 1366838"/>
              <a:gd name="connsiteY3" fmla="*/ 204788 h 1190625"/>
              <a:gd name="connsiteX4" fmla="*/ 0 w 1366838"/>
              <a:gd name="connsiteY4" fmla="*/ 1190625 h 1190625"/>
              <a:gd name="connsiteX0" fmla="*/ 1393032 w 1393032"/>
              <a:gd name="connsiteY0" fmla="*/ 30956 h 1226344"/>
              <a:gd name="connsiteX1" fmla="*/ 1190626 w 1393032"/>
              <a:gd name="connsiteY1" fmla="*/ 123825 h 1226344"/>
              <a:gd name="connsiteX2" fmla="*/ 461963 w 1393032"/>
              <a:gd name="connsiteY2" fmla="*/ 0 h 1226344"/>
              <a:gd name="connsiteX3" fmla="*/ 83344 w 1393032"/>
              <a:gd name="connsiteY3" fmla="*/ 204788 h 1226344"/>
              <a:gd name="connsiteX4" fmla="*/ 0 w 1393032"/>
              <a:gd name="connsiteY4" fmla="*/ 1226344 h 1226344"/>
              <a:gd name="connsiteX0" fmla="*/ 1393032 w 1393032"/>
              <a:gd name="connsiteY0" fmla="*/ 30956 h 1226344"/>
              <a:gd name="connsiteX1" fmla="*/ 1190626 w 1393032"/>
              <a:gd name="connsiteY1" fmla="*/ 123825 h 1226344"/>
              <a:gd name="connsiteX2" fmla="*/ 461963 w 1393032"/>
              <a:gd name="connsiteY2" fmla="*/ 0 h 1226344"/>
              <a:gd name="connsiteX3" fmla="*/ 35719 w 1393032"/>
              <a:gd name="connsiteY3" fmla="*/ 304801 h 1226344"/>
              <a:gd name="connsiteX4" fmla="*/ 0 w 1393032"/>
              <a:gd name="connsiteY4" fmla="*/ 1226344 h 1226344"/>
              <a:gd name="connsiteX0" fmla="*/ 1393032 w 1393032"/>
              <a:gd name="connsiteY0" fmla="*/ 34924 h 1230312"/>
              <a:gd name="connsiteX1" fmla="*/ 1190626 w 1393032"/>
              <a:gd name="connsiteY1" fmla="*/ 127793 h 1230312"/>
              <a:gd name="connsiteX2" fmla="*/ 461963 w 1393032"/>
              <a:gd name="connsiteY2" fmla="*/ 3968 h 1230312"/>
              <a:gd name="connsiteX3" fmla="*/ 35719 w 1393032"/>
              <a:gd name="connsiteY3" fmla="*/ 308769 h 1230312"/>
              <a:gd name="connsiteX4" fmla="*/ 0 w 1393032"/>
              <a:gd name="connsiteY4" fmla="*/ 1230312 h 1230312"/>
              <a:gd name="connsiteX0" fmla="*/ 1407319 w 1407319"/>
              <a:gd name="connsiteY0" fmla="*/ 34924 h 1230312"/>
              <a:gd name="connsiteX1" fmla="*/ 1204913 w 1407319"/>
              <a:gd name="connsiteY1" fmla="*/ 127793 h 1230312"/>
              <a:gd name="connsiteX2" fmla="*/ 476250 w 1407319"/>
              <a:gd name="connsiteY2" fmla="*/ 3968 h 1230312"/>
              <a:gd name="connsiteX3" fmla="*/ 50006 w 1407319"/>
              <a:gd name="connsiteY3" fmla="*/ 308769 h 1230312"/>
              <a:gd name="connsiteX4" fmla="*/ 14287 w 1407319"/>
              <a:gd name="connsiteY4" fmla="*/ 1230312 h 1230312"/>
              <a:gd name="connsiteX0" fmla="*/ 1407319 w 1407319"/>
              <a:gd name="connsiteY0" fmla="*/ 36512 h 1231900"/>
              <a:gd name="connsiteX1" fmla="*/ 1204913 w 1407319"/>
              <a:gd name="connsiteY1" fmla="*/ 129381 h 1231900"/>
              <a:gd name="connsiteX2" fmla="*/ 476250 w 1407319"/>
              <a:gd name="connsiteY2" fmla="*/ 5556 h 1231900"/>
              <a:gd name="connsiteX3" fmla="*/ 50006 w 1407319"/>
              <a:gd name="connsiteY3" fmla="*/ 310357 h 1231900"/>
              <a:gd name="connsiteX4" fmla="*/ 14287 w 1407319"/>
              <a:gd name="connsiteY4" fmla="*/ 1231900 h 1231900"/>
              <a:gd name="connsiteX0" fmla="*/ 1407319 w 1407319"/>
              <a:gd name="connsiteY0" fmla="*/ 36512 h 1231900"/>
              <a:gd name="connsiteX1" fmla="*/ 1121569 w 1407319"/>
              <a:gd name="connsiteY1" fmla="*/ 88900 h 1231900"/>
              <a:gd name="connsiteX2" fmla="*/ 476250 w 1407319"/>
              <a:gd name="connsiteY2" fmla="*/ 5556 h 1231900"/>
              <a:gd name="connsiteX3" fmla="*/ 50006 w 1407319"/>
              <a:gd name="connsiteY3" fmla="*/ 310357 h 1231900"/>
              <a:gd name="connsiteX4" fmla="*/ 14287 w 1407319"/>
              <a:gd name="connsiteY4" fmla="*/ 1231900 h 1231900"/>
              <a:gd name="connsiteX0" fmla="*/ 1407319 w 1407319"/>
              <a:gd name="connsiteY0" fmla="*/ 67865 h 1263253"/>
              <a:gd name="connsiteX1" fmla="*/ 1121569 w 1407319"/>
              <a:gd name="connsiteY1" fmla="*/ 120253 h 1263253"/>
              <a:gd name="connsiteX2" fmla="*/ 476250 w 1407319"/>
              <a:gd name="connsiteY2" fmla="*/ 36909 h 1263253"/>
              <a:gd name="connsiteX3" fmla="*/ 50006 w 1407319"/>
              <a:gd name="connsiteY3" fmla="*/ 341710 h 1263253"/>
              <a:gd name="connsiteX4" fmla="*/ 14287 w 1407319"/>
              <a:gd name="connsiteY4" fmla="*/ 1263253 h 1263253"/>
              <a:gd name="connsiteX0" fmla="*/ 1407319 w 1407319"/>
              <a:gd name="connsiteY0" fmla="*/ 67865 h 1263253"/>
              <a:gd name="connsiteX1" fmla="*/ 1123951 w 1407319"/>
              <a:gd name="connsiteY1" fmla="*/ 141684 h 1263253"/>
              <a:gd name="connsiteX2" fmla="*/ 476250 w 1407319"/>
              <a:gd name="connsiteY2" fmla="*/ 36909 h 1263253"/>
              <a:gd name="connsiteX3" fmla="*/ 50006 w 1407319"/>
              <a:gd name="connsiteY3" fmla="*/ 341710 h 1263253"/>
              <a:gd name="connsiteX4" fmla="*/ 14287 w 1407319"/>
              <a:gd name="connsiteY4" fmla="*/ 1263253 h 1263253"/>
              <a:gd name="connsiteX0" fmla="*/ 1407319 w 1407319"/>
              <a:gd name="connsiteY0" fmla="*/ 36512 h 1231900"/>
              <a:gd name="connsiteX1" fmla="*/ 1123951 w 1407319"/>
              <a:gd name="connsiteY1" fmla="*/ 110331 h 1231900"/>
              <a:gd name="connsiteX2" fmla="*/ 476250 w 1407319"/>
              <a:gd name="connsiteY2" fmla="*/ 5556 h 1231900"/>
              <a:gd name="connsiteX3" fmla="*/ 50006 w 1407319"/>
              <a:gd name="connsiteY3" fmla="*/ 310357 h 1231900"/>
              <a:gd name="connsiteX4" fmla="*/ 14287 w 1407319"/>
              <a:gd name="connsiteY4" fmla="*/ 1231900 h 1231900"/>
              <a:gd name="connsiteX0" fmla="*/ 1407319 w 1407319"/>
              <a:gd name="connsiteY0" fmla="*/ 49212 h 1244600"/>
              <a:gd name="connsiteX1" fmla="*/ 1123951 w 1407319"/>
              <a:gd name="connsiteY1" fmla="*/ 123031 h 1244600"/>
              <a:gd name="connsiteX2" fmla="*/ 476250 w 1407319"/>
              <a:gd name="connsiteY2" fmla="*/ 18256 h 1244600"/>
              <a:gd name="connsiteX3" fmla="*/ 50006 w 1407319"/>
              <a:gd name="connsiteY3" fmla="*/ 323057 h 1244600"/>
              <a:gd name="connsiteX4" fmla="*/ 14287 w 1407319"/>
              <a:gd name="connsiteY4" fmla="*/ 1244600 h 1244600"/>
              <a:gd name="connsiteX0" fmla="*/ 1407319 w 1407319"/>
              <a:gd name="connsiteY0" fmla="*/ 49212 h 1244600"/>
              <a:gd name="connsiteX1" fmla="*/ 1119189 w 1407319"/>
              <a:gd name="connsiteY1" fmla="*/ 149225 h 1244600"/>
              <a:gd name="connsiteX2" fmla="*/ 476250 w 1407319"/>
              <a:gd name="connsiteY2" fmla="*/ 18256 h 1244600"/>
              <a:gd name="connsiteX3" fmla="*/ 50006 w 1407319"/>
              <a:gd name="connsiteY3" fmla="*/ 323057 h 1244600"/>
              <a:gd name="connsiteX4" fmla="*/ 14287 w 1407319"/>
              <a:gd name="connsiteY4" fmla="*/ 1244600 h 1244600"/>
              <a:gd name="connsiteX0" fmla="*/ 1407319 w 1407319"/>
              <a:gd name="connsiteY0" fmla="*/ 49212 h 1244600"/>
              <a:gd name="connsiteX1" fmla="*/ 1116808 w 1407319"/>
              <a:gd name="connsiteY1" fmla="*/ 134937 h 1244600"/>
              <a:gd name="connsiteX2" fmla="*/ 476250 w 1407319"/>
              <a:gd name="connsiteY2" fmla="*/ 18256 h 1244600"/>
              <a:gd name="connsiteX3" fmla="*/ 50006 w 1407319"/>
              <a:gd name="connsiteY3" fmla="*/ 323057 h 1244600"/>
              <a:gd name="connsiteX4" fmla="*/ 14287 w 1407319"/>
              <a:gd name="connsiteY4" fmla="*/ 1244600 h 1244600"/>
              <a:gd name="connsiteX0" fmla="*/ 1438263 w 1438263"/>
              <a:gd name="connsiteY0" fmla="*/ 49212 h 1293904"/>
              <a:gd name="connsiteX1" fmla="*/ 1147752 w 1438263"/>
              <a:gd name="connsiteY1" fmla="*/ 134937 h 1293904"/>
              <a:gd name="connsiteX2" fmla="*/ 507194 w 1438263"/>
              <a:gd name="connsiteY2" fmla="*/ 18256 h 1293904"/>
              <a:gd name="connsiteX3" fmla="*/ 80950 w 1438263"/>
              <a:gd name="connsiteY3" fmla="*/ 323057 h 1293904"/>
              <a:gd name="connsiteX4" fmla="*/ 0 w 1438263"/>
              <a:gd name="connsiteY4" fmla="*/ 1293904 h 1293904"/>
              <a:gd name="connsiteX0" fmla="*/ 1357313 w 1357313"/>
              <a:gd name="connsiteY0" fmla="*/ 49212 h 323057"/>
              <a:gd name="connsiteX1" fmla="*/ 1066802 w 1357313"/>
              <a:gd name="connsiteY1" fmla="*/ 134937 h 323057"/>
              <a:gd name="connsiteX2" fmla="*/ 426244 w 1357313"/>
              <a:gd name="connsiteY2" fmla="*/ 18256 h 323057"/>
              <a:gd name="connsiteX3" fmla="*/ 0 w 1357313"/>
              <a:gd name="connsiteY3" fmla="*/ 323057 h 323057"/>
              <a:gd name="connsiteX0" fmla="*/ 931069 w 931069"/>
              <a:gd name="connsiteY0" fmla="*/ 49212 h 140096"/>
              <a:gd name="connsiteX1" fmla="*/ 640558 w 931069"/>
              <a:gd name="connsiteY1" fmla="*/ 134937 h 140096"/>
              <a:gd name="connsiteX2" fmla="*/ 0 w 931069"/>
              <a:gd name="connsiteY2" fmla="*/ 18256 h 140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1069" h="140096">
                <a:moveTo>
                  <a:pt x="931069" y="49212"/>
                </a:moveTo>
                <a:cubicBezTo>
                  <a:pt x="835819" y="66675"/>
                  <a:pt x="795736" y="140096"/>
                  <a:pt x="640558" y="134937"/>
                </a:cubicBezTo>
                <a:cubicBezTo>
                  <a:pt x="485380" y="129778"/>
                  <a:pt x="39687" y="0"/>
                  <a:pt x="0" y="18256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0" name="Straight Connector 59"/>
          <p:cNvCxnSpPr/>
          <p:nvPr/>
        </p:nvCxnSpPr>
        <p:spPr bwMode="white">
          <a:xfrm flipV="1">
            <a:off x="7272232" y="4680677"/>
            <a:ext cx="117075" cy="5681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2" name="TextBox 60"/>
          <p:cNvSpPr txBox="1">
            <a:spLocks noChangeArrowheads="1"/>
          </p:cNvSpPr>
          <p:nvPr/>
        </p:nvSpPr>
        <p:spPr bwMode="auto">
          <a:xfrm>
            <a:off x="7463338" y="5155861"/>
            <a:ext cx="96414" cy="1670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/>
              <a:t>1</a:t>
            </a:r>
          </a:p>
        </p:txBody>
      </p:sp>
      <p:sp>
        <p:nvSpPr>
          <p:cNvPr id="4133" name="TextBox 61"/>
          <p:cNvSpPr txBox="1">
            <a:spLocks noChangeArrowheads="1"/>
          </p:cNvSpPr>
          <p:nvPr/>
        </p:nvSpPr>
        <p:spPr bwMode="auto">
          <a:xfrm>
            <a:off x="7215416" y="5403784"/>
            <a:ext cx="96414" cy="1670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 dirty="0"/>
              <a:t>2</a:t>
            </a:r>
          </a:p>
        </p:txBody>
      </p:sp>
      <p:sp>
        <p:nvSpPr>
          <p:cNvPr id="4134" name="TextBox 62"/>
          <p:cNvSpPr txBox="1">
            <a:spLocks noChangeArrowheads="1"/>
          </p:cNvSpPr>
          <p:nvPr/>
        </p:nvSpPr>
        <p:spPr bwMode="auto">
          <a:xfrm>
            <a:off x="7768077" y="5486425"/>
            <a:ext cx="96414" cy="1670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/>
              <a:t>6</a:t>
            </a:r>
          </a:p>
        </p:txBody>
      </p:sp>
      <p:sp>
        <p:nvSpPr>
          <p:cNvPr id="4135" name="TextBox 63"/>
          <p:cNvSpPr txBox="1">
            <a:spLocks noChangeArrowheads="1"/>
          </p:cNvSpPr>
          <p:nvPr/>
        </p:nvSpPr>
        <p:spPr bwMode="auto">
          <a:xfrm>
            <a:off x="7545979" y="4907939"/>
            <a:ext cx="96414" cy="1670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/>
              <a:t>5</a:t>
            </a:r>
          </a:p>
        </p:txBody>
      </p:sp>
      <p:sp>
        <p:nvSpPr>
          <p:cNvPr id="4136" name="TextBox 64"/>
          <p:cNvSpPr txBox="1">
            <a:spLocks noChangeArrowheads="1"/>
          </p:cNvSpPr>
          <p:nvPr/>
        </p:nvSpPr>
        <p:spPr bwMode="auto">
          <a:xfrm>
            <a:off x="6223726" y="5403784"/>
            <a:ext cx="96414" cy="1670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/>
              <a:t>3</a:t>
            </a:r>
          </a:p>
        </p:txBody>
      </p:sp>
      <p:sp>
        <p:nvSpPr>
          <p:cNvPr id="4137" name="TextBox 66"/>
          <p:cNvSpPr txBox="1">
            <a:spLocks noChangeArrowheads="1"/>
          </p:cNvSpPr>
          <p:nvPr/>
        </p:nvSpPr>
        <p:spPr bwMode="auto">
          <a:xfrm>
            <a:off x="6802211" y="4742657"/>
            <a:ext cx="96414" cy="1670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/>
              <a:t>4</a:t>
            </a:r>
          </a:p>
        </p:txBody>
      </p:sp>
      <p:sp>
        <p:nvSpPr>
          <p:cNvPr id="4138" name="TextBox 67"/>
          <p:cNvSpPr txBox="1">
            <a:spLocks noChangeArrowheads="1"/>
          </p:cNvSpPr>
          <p:nvPr/>
        </p:nvSpPr>
        <p:spPr bwMode="auto">
          <a:xfrm>
            <a:off x="7289448" y="4608366"/>
            <a:ext cx="98135" cy="1670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/>
              <a:t>8</a:t>
            </a:r>
          </a:p>
        </p:txBody>
      </p:sp>
      <p:sp>
        <p:nvSpPr>
          <p:cNvPr id="4139" name="TextBox 65"/>
          <p:cNvSpPr txBox="1">
            <a:spLocks noChangeArrowheads="1"/>
          </p:cNvSpPr>
          <p:nvPr/>
        </p:nvSpPr>
        <p:spPr bwMode="auto">
          <a:xfrm>
            <a:off x="5800582" y="4650077"/>
            <a:ext cx="96414" cy="1670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/>
              <a:t>7</a:t>
            </a:r>
          </a:p>
        </p:txBody>
      </p:sp>
      <p:cxnSp>
        <p:nvCxnSpPr>
          <p:cNvPr id="45" name="Straight Connector 44"/>
          <p:cNvCxnSpPr/>
          <p:nvPr/>
        </p:nvCxnSpPr>
        <p:spPr bwMode="white">
          <a:xfrm>
            <a:off x="7391027" y="4665471"/>
            <a:ext cx="0" cy="137160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61"/>
          <p:cNvSpPr txBox="1">
            <a:spLocks noChangeArrowheads="1"/>
          </p:cNvSpPr>
          <p:nvPr/>
        </p:nvSpPr>
        <p:spPr bwMode="auto">
          <a:xfrm>
            <a:off x="7286854" y="5994334"/>
            <a:ext cx="88999" cy="153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4" tIns="0" rIns="9144" bIns="0">
            <a:spAutoFit/>
          </a:bodyPr>
          <a:lstStyle/>
          <a:p>
            <a:r>
              <a:rPr lang="en-US" sz="1000" dirty="0" smtClean="0"/>
              <a:t>9</a:t>
            </a:r>
            <a:endParaRPr lang="en-US" sz="1000" dirty="0"/>
          </a:p>
        </p:txBody>
      </p:sp>
      <p:sp>
        <p:nvSpPr>
          <p:cNvPr id="52" name="TextBox 85"/>
          <p:cNvSpPr txBox="1">
            <a:spLocks noChangeArrowheads="1"/>
          </p:cNvSpPr>
          <p:nvPr/>
        </p:nvSpPr>
        <p:spPr bwMode="auto">
          <a:xfrm>
            <a:off x="2746596" y="89451"/>
            <a:ext cx="38816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</a:rPr>
              <a:t>Measurements for the Caparison:</a:t>
            </a:r>
            <a:endParaRPr lang="en-US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59" name="TextBox 26"/>
          <p:cNvSpPr txBox="1">
            <a:spLocks noChangeArrowheads="1"/>
          </p:cNvSpPr>
          <p:nvPr/>
        </p:nvSpPr>
        <p:spPr bwMode="auto">
          <a:xfrm>
            <a:off x="7086600" y="2209800"/>
            <a:ext cx="7794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 i="1" dirty="0">
                <a:latin typeface="Calibri" pitchFamily="34" charset="0"/>
              </a:rPr>
              <a:t>smooth arc</a:t>
            </a:r>
          </a:p>
        </p:txBody>
      </p:sp>
      <p:sp>
        <p:nvSpPr>
          <p:cNvPr id="48" name="Left Brace 47"/>
          <p:cNvSpPr/>
          <p:nvPr/>
        </p:nvSpPr>
        <p:spPr>
          <a:xfrm>
            <a:off x="5669777" y="1631153"/>
            <a:ext cx="76200" cy="3048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27"/>
          <p:cNvSpPr txBox="1">
            <a:spLocks noChangeArrowheads="1"/>
          </p:cNvSpPr>
          <p:nvPr/>
        </p:nvSpPr>
        <p:spPr bwMode="auto">
          <a:xfrm>
            <a:off x="5429265" y="1696162"/>
            <a:ext cx="2571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 smtClean="0">
                <a:latin typeface="Calibri" pitchFamily="34" charset="0"/>
              </a:rPr>
              <a:t>4-5”</a:t>
            </a:r>
            <a:endParaRPr lang="en-US" sz="1000" b="1" dirty="0">
              <a:latin typeface="Calibri" pitchFamily="34" charset="0"/>
            </a:endParaRPr>
          </a:p>
        </p:txBody>
      </p:sp>
      <p:sp>
        <p:nvSpPr>
          <p:cNvPr id="56" name="TextBox 27"/>
          <p:cNvSpPr txBox="1">
            <a:spLocks noChangeArrowheads="1"/>
          </p:cNvSpPr>
          <p:nvPr/>
        </p:nvSpPr>
        <p:spPr bwMode="auto">
          <a:xfrm>
            <a:off x="5965029" y="1991437"/>
            <a:ext cx="2571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 smtClean="0">
                <a:latin typeface="Calibri" pitchFamily="34" charset="0"/>
              </a:rPr>
              <a:t>12”</a:t>
            </a:r>
            <a:endParaRPr lang="en-US" sz="1000" b="1" dirty="0">
              <a:latin typeface="Calibri" pitchFamily="34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5761703" y="1376516"/>
            <a:ext cx="186813" cy="2163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5400000">
            <a:off x="6183312" y="2213107"/>
            <a:ext cx="339725" cy="0"/>
          </a:xfrm>
          <a:prstGeom prst="lin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Freeform 4"/>
          <p:cNvSpPr/>
          <p:nvPr/>
        </p:nvSpPr>
        <p:spPr>
          <a:xfrm>
            <a:off x="233363" y="1701931"/>
            <a:ext cx="5092700" cy="2619375"/>
          </a:xfrm>
          <a:custGeom>
            <a:avLst/>
            <a:gdLst>
              <a:gd name="connsiteX0" fmla="*/ 0 w 5522976"/>
              <a:gd name="connsiteY0" fmla="*/ 0 h 2587752"/>
              <a:gd name="connsiteX1" fmla="*/ 3008376 w 5522976"/>
              <a:gd name="connsiteY1" fmla="*/ 0 h 2587752"/>
              <a:gd name="connsiteX2" fmla="*/ 5065776 w 5522976"/>
              <a:gd name="connsiteY2" fmla="*/ 347472 h 2587752"/>
              <a:gd name="connsiteX3" fmla="*/ 5522976 w 5522976"/>
              <a:gd name="connsiteY3" fmla="*/ 356616 h 2587752"/>
              <a:gd name="connsiteX4" fmla="*/ 5513832 w 5522976"/>
              <a:gd name="connsiteY4" fmla="*/ 694944 h 2587752"/>
              <a:gd name="connsiteX5" fmla="*/ 5074920 w 5522976"/>
              <a:gd name="connsiteY5" fmla="*/ 685800 h 2587752"/>
              <a:gd name="connsiteX6" fmla="*/ 5093208 w 5522976"/>
              <a:gd name="connsiteY6" fmla="*/ 2587752 h 2587752"/>
              <a:gd name="connsiteX7" fmla="*/ 2999232 w 5522976"/>
              <a:gd name="connsiteY7" fmla="*/ 2587752 h 2587752"/>
              <a:gd name="connsiteX8" fmla="*/ 0 w 5522976"/>
              <a:gd name="connsiteY8" fmla="*/ 0 h 2587752"/>
              <a:gd name="connsiteX0" fmla="*/ 0 w 5522976"/>
              <a:gd name="connsiteY0" fmla="*/ 0 h 2587752"/>
              <a:gd name="connsiteX1" fmla="*/ 3008376 w 5522976"/>
              <a:gd name="connsiteY1" fmla="*/ 0 h 2587752"/>
              <a:gd name="connsiteX2" fmla="*/ 5065776 w 5522976"/>
              <a:gd name="connsiteY2" fmla="*/ 347472 h 2587752"/>
              <a:gd name="connsiteX3" fmla="*/ 5522976 w 5522976"/>
              <a:gd name="connsiteY3" fmla="*/ 356616 h 2587752"/>
              <a:gd name="connsiteX4" fmla="*/ 5513832 w 5522976"/>
              <a:gd name="connsiteY4" fmla="*/ 694944 h 2587752"/>
              <a:gd name="connsiteX5" fmla="*/ 5074920 w 5522976"/>
              <a:gd name="connsiteY5" fmla="*/ 685800 h 2587752"/>
              <a:gd name="connsiteX6" fmla="*/ 5093208 w 5522976"/>
              <a:gd name="connsiteY6" fmla="*/ 2587752 h 2587752"/>
              <a:gd name="connsiteX7" fmla="*/ 2999232 w 5522976"/>
              <a:gd name="connsiteY7" fmla="*/ 2587752 h 2587752"/>
              <a:gd name="connsiteX8" fmla="*/ 0 w 5522976"/>
              <a:gd name="connsiteY8" fmla="*/ 0 h 2587752"/>
              <a:gd name="connsiteX0" fmla="*/ 0 w 5522976"/>
              <a:gd name="connsiteY0" fmla="*/ 0 h 2587752"/>
              <a:gd name="connsiteX1" fmla="*/ 3008376 w 5522976"/>
              <a:gd name="connsiteY1" fmla="*/ 0 h 2587752"/>
              <a:gd name="connsiteX2" fmla="*/ 5065776 w 5522976"/>
              <a:gd name="connsiteY2" fmla="*/ 347472 h 2587752"/>
              <a:gd name="connsiteX3" fmla="*/ 5522976 w 5522976"/>
              <a:gd name="connsiteY3" fmla="*/ 356616 h 2587752"/>
              <a:gd name="connsiteX4" fmla="*/ 5513832 w 5522976"/>
              <a:gd name="connsiteY4" fmla="*/ 694944 h 2587752"/>
              <a:gd name="connsiteX5" fmla="*/ 5074920 w 5522976"/>
              <a:gd name="connsiteY5" fmla="*/ 685800 h 2587752"/>
              <a:gd name="connsiteX6" fmla="*/ 5093208 w 5522976"/>
              <a:gd name="connsiteY6" fmla="*/ 2587752 h 2587752"/>
              <a:gd name="connsiteX7" fmla="*/ 2999232 w 5522976"/>
              <a:gd name="connsiteY7" fmla="*/ 2587752 h 2587752"/>
              <a:gd name="connsiteX8" fmla="*/ 0 w 5522976"/>
              <a:gd name="connsiteY8" fmla="*/ 0 h 2587752"/>
              <a:gd name="connsiteX0" fmla="*/ 0 w 5522976"/>
              <a:gd name="connsiteY0" fmla="*/ 0 h 2587752"/>
              <a:gd name="connsiteX1" fmla="*/ 3008376 w 5522976"/>
              <a:gd name="connsiteY1" fmla="*/ 0 h 2587752"/>
              <a:gd name="connsiteX2" fmla="*/ 5065776 w 5522976"/>
              <a:gd name="connsiteY2" fmla="*/ 347472 h 2587752"/>
              <a:gd name="connsiteX3" fmla="*/ 5522976 w 5522976"/>
              <a:gd name="connsiteY3" fmla="*/ 356616 h 2587752"/>
              <a:gd name="connsiteX4" fmla="*/ 5513832 w 5522976"/>
              <a:gd name="connsiteY4" fmla="*/ 694944 h 2587752"/>
              <a:gd name="connsiteX5" fmla="*/ 5074920 w 5522976"/>
              <a:gd name="connsiteY5" fmla="*/ 685800 h 2587752"/>
              <a:gd name="connsiteX6" fmla="*/ 5093208 w 5522976"/>
              <a:gd name="connsiteY6" fmla="*/ 2587752 h 2587752"/>
              <a:gd name="connsiteX7" fmla="*/ 2999232 w 5522976"/>
              <a:gd name="connsiteY7" fmla="*/ 2587752 h 2587752"/>
              <a:gd name="connsiteX8" fmla="*/ 0 w 5522976"/>
              <a:gd name="connsiteY8" fmla="*/ 0 h 2587752"/>
              <a:gd name="connsiteX0" fmla="*/ 0 w 5522976"/>
              <a:gd name="connsiteY0" fmla="*/ 0 h 2703576"/>
              <a:gd name="connsiteX1" fmla="*/ 3008376 w 5522976"/>
              <a:gd name="connsiteY1" fmla="*/ 0 h 2703576"/>
              <a:gd name="connsiteX2" fmla="*/ 5065776 w 5522976"/>
              <a:gd name="connsiteY2" fmla="*/ 347472 h 2703576"/>
              <a:gd name="connsiteX3" fmla="*/ 5522976 w 5522976"/>
              <a:gd name="connsiteY3" fmla="*/ 356616 h 2703576"/>
              <a:gd name="connsiteX4" fmla="*/ 5513832 w 5522976"/>
              <a:gd name="connsiteY4" fmla="*/ 694944 h 2703576"/>
              <a:gd name="connsiteX5" fmla="*/ 5074920 w 5522976"/>
              <a:gd name="connsiteY5" fmla="*/ 685800 h 2703576"/>
              <a:gd name="connsiteX6" fmla="*/ 5093208 w 5522976"/>
              <a:gd name="connsiteY6" fmla="*/ 2587752 h 2703576"/>
              <a:gd name="connsiteX7" fmla="*/ 2999232 w 5522976"/>
              <a:gd name="connsiteY7" fmla="*/ 2587752 h 2703576"/>
              <a:gd name="connsiteX8" fmla="*/ 0 w 5522976"/>
              <a:gd name="connsiteY8" fmla="*/ 0 h 2703576"/>
              <a:gd name="connsiteX0" fmla="*/ 0 w 5522976"/>
              <a:gd name="connsiteY0" fmla="*/ 0 h 2703576"/>
              <a:gd name="connsiteX1" fmla="*/ 3008376 w 5522976"/>
              <a:gd name="connsiteY1" fmla="*/ 0 h 2703576"/>
              <a:gd name="connsiteX2" fmla="*/ 5065776 w 5522976"/>
              <a:gd name="connsiteY2" fmla="*/ 347472 h 2703576"/>
              <a:gd name="connsiteX3" fmla="*/ 5522976 w 5522976"/>
              <a:gd name="connsiteY3" fmla="*/ 356616 h 2703576"/>
              <a:gd name="connsiteX4" fmla="*/ 5513832 w 5522976"/>
              <a:gd name="connsiteY4" fmla="*/ 694944 h 2703576"/>
              <a:gd name="connsiteX5" fmla="*/ 5074920 w 5522976"/>
              <a:gd name="connsiteY5" fmla="*/ 685800 h 2703576"/>
              <a:gd name="connsiteX6" fmla="*/ 5093208 w 5522976"/>
              <a:gd name="connsiteY6" fmla="*/ 2587752 h 2703576"/>
              <a:gd name="connsiteX7" fmla="*/ 2999232 w 5522976"/>
              <a:gd name="connsiteY7" fmla="*/ 2587752 h 2703576"/>
              <a:gd name="connsiteX8" fmla="*/ 0 w 5522976"/>
              <a:gd name="connsiteY8" fmla="*/ 0 h 2703576"/>
              <a:gd name="connsiteX0" fmla="*/ 0 w 5522976"/>
              <a:gd name="connsiteY0" fmla="*/ 0 h 2703576"/>
              <a:gd name="connsiteX1" fmla="*/ 3008376 w 5522976"/>
              <a:gd name="connsiteY1" fmla="*/ 0 h 2703576"/>
              <a:gd name="connsiteX2" fmla="*/ 5065776 w 5522976"/>
              <a:gd name="connsiteY2" fmla="*/ 347472 h 2703576"/>
              <a:gd name="connsiteX3" fmla="*/ 5522976 w 5522976"/>
              <a:gd name="connsiteY3" fmla="*/ 356616 h 2703576"/>
              <a:gd name="connsiteX4" fmla="*/ 5513832 w 5522976"/>
              <a:gd name="connsiteY4" fmla="*/ 694944 h 2703576"/>
              <a:gd name="connsiteX5" fmla="*/ 5074920 w 5522976"/>
              <a:gd name="connsiteY5" fmla="*/ 685800 h 2703576"/>
              <a:gd name="connsiteX6" fmla="*/ 5093208 w 5522976"/>
              <a:gd name="connsiteY6" fmla="*/ 2587752 h 2703576"/>
              <a:gd name="connsiteX7" fmla="*/ 2999232 w 5522976"/>
              <a:gd name="connsiteY7" fmla="*/ 2587752 h 2703576"/>
              <a:gd name="connsiteX8" fmla="*/ 0 w 5522976"/>
              <a:gd name="connsiteY8" fmla="*/ 0 h 2703576"/>
              <a:gd name="connsiteX0" fmla="*/ 0 w 5522976"/>
              <a:gd name="connsiteY0" fmla="*/ 0 h 2618232"/>
              <a:gd name="connsiteX1" fmla="*/ 3008376 w 5522976"/>
              <a:gd name="connsiteY1" fmla="*/ 0 h 2618232"/>
              <a:gd name="connsiteX2" fmla="*/ 5065776 w 5522976"/>
              <a:gd name="connsiteY2" fmla="*/ 347472 h 2618232"/>
              <a:gd name="connsiteX3" fmla="*/ 5522976 w 5522976"/>
              <a:gd name="connsiteY3" fmla="*/ 356616 h 2618232"/>
              <a:gd name="connsiteX4" fmla="*/ 5513832 w 5522976"/>
              <a:gd name="connsiteY4" fmla="*/ 694944 h 2618232"/>
              <a:gd name="connsiteX5" fmla="*/ 5074920 w 5522976"/>
              <a:gd name="connsiteY5" fmla="*/ 685800 h 2618232"/>
              <a:gd name="connsiteX6" fmla="*/ 5093208 w 5522976"/>
              <a:gd name="connsiteY6" fmla="*/ 2587752 h 2618232"/>
              <a:gd name="connsiteX7" fmla="*/ 2999232 w 5522976"/>
              <a:gd name="connsiteY7" fmla="*/ 2587752 h 2618232"/>
              <a:gd name="connsiteX8" fmla="*/ 0 w 5522976"/>
              <a:gd name="connsiteY8" fmla="*/ 0 h 2618232"/>
              <a:gd name="connsiteX0" fmla="*/ 0 w 5766816"/>
              <a:gd name="connsiteY0" fmla="*/ 0 h 2618232"/>
              <a:gd name="connsiteX1" fmla="*/ 3008376 w 5766816"/>
              <a:gd name="connsiteY1" fmla="*/ 0 h 2618232"/>
              <a:gd name="connsiteX2" fmla="*/ 5065776 w 5766816"/>
              <a:gd name="connsiteY2" fmla="*/ 347472 h 2618232"/>
              <a:gd name="connsiteX3" fmla="*/ 5522976 w 5766816"/>
              <a:gd name="connsiteY3" fmla="*/ 356616 h 2618232"/>
              <a:gd name="connsiteX4" fmla="*/ 5766816 w 5766816"/>
              <a:gd name="connsiteY4" fmla="*/ 1082040 h 2618232"/>
              <a:gd name="connsiteX5" fmla="*/ 5074920 w 5766816"/>
              <a:gd name="connsiteY5" fmla="*/ 685800 h 2618232"/>
              <a:gd name="connsiteX6" fmla="*/ 5093208 w 5766816"/>
              <a:gd name="connsiteY6" fmla="*/ 2587752 h 2618232"/>
              <a:gd name="connsiteX7" fmla="*/ 2999232 w 5766816"/>
              <a:gd name="connsiteY7" fmla="*/ 2587752 h 2618232"/>
              <a:gd name="connsiteX8" fmla="*/ 0 w 5766816"/>
              <a:gd name="connsiteY8" fmla="*/ 0 h 2618232"/>
              <a:gd name="connsiteX0" fmla="*/ 0 w 5538216"/>
              <a:gd name="connsiteY0" fmla="*/ 0 h 2618232"/>
              <a:gd name="connsiteX1" fmla="*/ 3008376 w 5538216"/>
              <a:gd name="connsiteY1" fmla="*/ 0 h 2618232"/>
              <a:gd name="connsiteX2" fmla="*/ 5065776 w 5538216"/>
              <a:gd name="connsiteY2" fmla="*/ 347472 h 2618232"/>
              <a:gd name="connsiteX3" fmla="*/ 5522976 w 5538216"/>
              <a:gd name="connsiteY3" fmla="*/ 356616 h 2618232"/>
              <a:gd name="connsiteX4" fmla="*/ 5538216 w 5538216"/>
              <a:gd name="connsiteY4" fmla="*/ 701040 h 2618232"/>
              <a:gd name="connsiteX5" fmla="*/ 5074920 w 5538216"/>
              <a:gd name="connsiteY5" fmla="*/ 685800 h 2618232"/>
              <a:gd name="connsiteX6" fmla="*/ 5093208 w 5538216"/>
              <a:gd name="connsiteY6" fmla="*/ 2587752 h 2618232"/>
              <a:gd name="connsiteX7" fmla="*/ 2999232 w 5538216"/>
              <a:gd name="connsiteY7" fmla="*/ 2587752 h 2618232"/>
              <a:gd name="connsiteX8" fmla="*/ 0 w 5538216"/>
              <a:gd name="connsiteY8" fmla="*/ 0 h 2618232"/>
              <a:gd name="connsiteX0" fmla="*/ 0 w 5538216"/>
              <a:gd name="connsiteY0" fmla="*/ 0 h 2618232"/>
              <a:gd name="connsiteX1" fmla="*/ 3008376 w 5538216"/>
              <a:gd name="connsiteY1" fmla="*/ 0 h 2618232"/>
              <a:gd name="connsiteX2" fmla="*/ 5065776 w 5538216"/>
              <a:gd name="connsiteY2" fmla="*/ 347472 h 2618232"/>
              <a:gd name="connsiteX3" fmla="*/ 5522976 w 5538216"/>
              <a:gd name="connsiteY3" fmla="*/ 356616 h 2618232"/>
              <a:gd name="connsiteX4" fmla="*/ 5538216 w 5538216"/>
              <a:gd name="connsiteY4" fmla="*/ 701040 h 2618232"/>
              <a:gd name="connsiteX5" fmla="*/ 5081016 w 5538216"/>
              <a:gd name="connsiteY5" fmla="*/ 701040 h 2618232"/>
              <a:gd name="connsiteX6" fmla="*/ 5093208 w 5538216"/>
              <a:gd name="connsiteY6" fmla="*/ 2587752 h 2618232"/>
              <a:gd name="connsiteX7" fmla="*/ 2999232 w 5538216"/>
              <a:gd name="connsiteY7" fmla="*/ 2587752 h 2618232"/>
              <a:gd name="connsiteX8" fmla="*/ 0 w 5538216"/>
              <a:gd name="connsiteY8" fmla="*/ 0 h 2618232"/>
              <a:gd name="connsiteX0" fmla="*/ 0 w 5523929"/>
              <a:gd name="connsiteY0" fmla="*/ 0 h 2618232"/>
              <a:gd name="connsiteX1" fmla="*/ 3008376 w 5523929"/>
              <a:gd name="connsiteY1" fmla="*/ 0 h 2618232"/>
              <a:gd name="connsiteX2" fmla="*/ 5065776 w 5523929"/>
              <a:gd name="connsiteY2" fmla="*/ 347472 h 2618232"/>
              <a:gd name="connsiteX3" fmla="*/ 5522976 w 5523929"/>
              <a:gd name="connsiteY3" fmla="*/ 356616 h 2618232"/>
              <a:gd name="connsiteX4" fmla="*/ 5523929 w 5523929"/>
              <a:gd name="connsiteY4" fmla="*/ 703421 h 2618232"/>
              <a:gd name="connsiteX5" fmla="*/ 5081016 w 5523929"/>
              <a:gd name="connsiteY5" fmla="*/ 701040 h 2618232"/>
              <a:gd name="connsiteX6" fmla="*/ 5093208 w 5523929"/>
              <a:gd name="connsiteY6" fmla="*/ 2587752 h 2618232"/>
              <a:gd name="connsiteX7" fmla="*/ 2999232 w 5523929"/>
              <a:gd name="connsiteY7" fmla="*/ 2587752 h 2618232"/>
              <a:gd name="connsiteX8" fmla="*/ 0 w 5523929"/>
              <a:gd name="connsiteY8" fmla="*/ 0 h 2618232"/>
              <a:gd name="connsiteX0" fmla="*/ 0 w 5523294"/>
              <a:gd name="connsiteY0" fmla="*/ 0 h 2618232"/>
              <a:gd name="connsiteX1" fmla="*/ 3008376 w 5523294"/>
              <a:gd name="connsiteY1" fmla="*/ 0 h 2618232"/>
              <a:gd name="connsiteX2" fmla="*/ 5065776 w 5523294"/>
              <a:gd name="connsiteY2" fmla="*/ 347472 h 2618232"/>
              <a:gd name="connsiteX3" fmla="*/ 5522976 w 5523294"/>
              <a:gd name="connsiteY3" fmla="*/ 356616 h 2618232"/>
              <a:gd name="connsiteX4" fmla="*/ 5516785 w 5523294"/>
              <a:gd name="connsiteY4" fmla="*/ 705802 h 2618232"/>
              <a:gd name="connsiteX5" fmla="*/ 5081016 w 5523294"/>
              <a:gd name="connsiteY5" fmla="*/ 701040 h 2618232"/>
              <a:gd name="connsiteX6" fmla="*/ 5093208 w 5523294"/>
              <a:gd name="connsiteY6" fmla="*/ 2587752 h 2618232"/>
              <a:gd name="connsiteX7" fmla="*/ 2999232 w 5523294"/>
              <a:gd name="connsiteY7" fmla="*/ 2587752 h 2618232"/>
              <a:gd name="connsiteX8" fmla="*/ 0 w 5523294"/>
              <a:gd name="connsiteY8" fmla="*/ 0 h 2618232"/>
              <a:gd name="connsiteX0" fmla="*/ 0 w 5522976"/>
              <a:gd name="connsiteY0" fmla="*/ 0 h 2618232"/>
              <a:gd name="connsiteX1" fmla="*/ 3008376 w 5522976"/>
              <a:gd name="connsiteY1" fmla="*/ 0 h 2618232"/>
              <a:gd name="connsiteX2" fmla="*/ 5065776 w 5522976"/>
              <a:gd name="connsiteY2" fmla="*/ 347472 h 2618232"/>
              <a:gd name="connsiteX3" fmla="*/ 5522976 w 5522976"/>
              <a:gd name="connsiteY3" fmla="*/ 356616 h 2618232"/>
              <a:gd name="connsiteX4" fmla="*/ 5516785 w 5522976"/>
              <a:gd name="connsiteY4" fmla="*/ 705802 h 2618232"/>
              <a:gd name="connsiteX5" fmla="*/ 5081016 w 5522976"/>
              <a:gd name="connsiteY5" fmla="*/ 701040 h 2618232"/>
              <a:gd name="connsiteX6" fmla="*/ 5093208 w 5522976"/>
              <a:gd name="connsiteY6" fmla="*/ 2587752 h 2618232"/>
              <a:gd name="connsiteX7" fmla="*/ 2999232 w 5522976"/>
              <a:gd name="connsiteY7" fmla="*/ 2587752 h 2618232"/>
              <a:gd name="connsiteX8" fmla="*/ 0 w 5522976"/>
              <a:gd name="connsiteY8" fmla="*/ 0 h 2618232"/>
              <a:gd name="connsiteX0" fmla="*/ 0 w 5523929"/>
              <a:gd name="connsiteY0" fmla="*/ 0 h 2618232"/>
              <a:gd name="connsiteX1" fmla="*/ 3008376 w 5523929"/>
              <a:gd name="connsiteY1" fmla="*/ 0 h 2618232"/>
              <a:gd name="connsiteX2" fmla="*/ 5065776 w 5523929"/>
              <a:gd name="connsiteY2" fmla="*/ 347472 h 2618232"/>
              <a:gd name="connsiteX3" fmla="*/ 5522976 w 5523929"/>
              <a:gd name="connsiteY3" fmla="*/ 356616 h 2618232"/>
              <a:gd name="connsiteX4" fmla="*/ 5523929 w 5523929"/>
              <a:gd name="connsiteY4" fmla="*/ 703421 h 2618232"/>
              <a:gd name="connsiteX5" fmla="*/ 5081016 w 5523929"/>
              <a:gd name="connsiteY5" fmla="*/ 701040 h 2618232"/>
              <a:gd name="connsiteX6" fmla="*/ 5093208 w 5523929"/>
              <a:gd name="connsiteY6" fmla="*/ 2587752 h 2618232"/>
              <a:gd name="connsiteX7" fmla="*/ 2999232 w 5523929"/>
              <a:gd name="connsiteY7" fmla="*/ 2587752 h 2618232"/>
              <a:gd name="connsiteX8" fmla="*/ 0 w 5523929"/>
              <a:gd name="connsiteY8" fmla="*/ 0 h 2618232"/>
              <a:gd name="connsiteX0" fmla="*/ 0 w 5523929"/>
              <a:gd name="connsiteY0" fmla="*/ 0 h 2618232"/>
              <a:gd name="connsiteX1" fmla="*/ 3008376 w 5523929"/>
              <a:gd name="connsiteY1" fmla="*/ 0 h 2618232"/>
              <a:gd name="connsiteX2" fmla="*/ 5065776 w 5523929"/>
              <a:gd name="connsiteY2" fmla="*/ 347472 h 2618232"/>
              <a:gd name="connsiteX3" fmla="*/ 5522976 w 5523929"/>
              <a:gd name="connsiteY3" fmla="*/ 356616 h 2618232"/>
              <a:gd name="connsiteX4" fmla="*/ 5523929 w 5523929"/>
              <a:gd name="connsiteY4" fmla="*/ 698658 h 2618232"/>
              <a:gd name="connsiteX5" fmla="*/ 5081016 w 5523929"/>
              <a:gd name="connsiteY5" fmla="*/ 701040 h 2618232"/>
              <a:gd name="connsiteX6" fmla="*/ 5093208 w 5523929"/>
              <a:gd name="connsiteY6" fmla="*/ 2587752 h 2618232"/>
              <a:gd name="connsiteX7" fmla="*/ 2999232 w 5523929"/>
              <a:gd name="connsiteY7" fmla="*/ 2587752 h 2618232"/>
              <a:gd name="connsiteX8" fmla="*/ 0 w 5523929"/>
              <a:gd name="connsiteY8" fmla="*/ 0 h 2618232"/>
              <a:gd name="connsiteX0" fmla="*/ 0 w 5523294"/>
              <a:gd name="connsiteY0" fmla="*/ 0 h 2618232"/>
              <a:gd name="connsiteX1" fmla="*/ 3008376 w 5523294"/>
              <a:gd name="connsiteY1" fmla="*/ 0 h 2618232"/>
              <a:gd name="connsiteX2" fmla="*/ 5065776 w 5523294"/>
              <a:gd name="connsiteY2" fmla="*/ 347472 h 2618232"/>
              <a:gd name="connsiteX3" fmla="*/ 5522976 w 5523294"/>
              <a:gd name="connsiteY3" fmla="*/ 356616 h 2618232"/>
              <a:gd name="connsiteX4" fmla="*/ 5521548 w 5523294"/>
              <a:gd name="connsiteY4" fmla="*/ 698658 h 2618232"/>
              <a:gd name="connsiteX5" fmla="*/ 5081016 w 5523294"/>
              <a:gd name="connsiteY5" fmla="*/ 701040 h 2618232"/>
              <a:gd name="connsiteX6" fmla="*/ 5093208 w 5523294"/>
              <a:gd name="connsiteY6" fmla="*/ 2587752 h 2618232"/>
              <a:gd name="connsiteX7" fmla="*/ 2999232 w 5523294"/>
              <a:gd name="connsiteY7" fmla="*/ 2587752 h 2618232"/>
              <a:gd name="connsiteX8" fmla="*/ 0 w 5523294"/>
              <a:gd name="connsiteY8" fmla="*/ 0 h 2618232"/>
              <a:gd name="connsiteX0" fmla="*/ 0 w 5523294"/>
              <a:gd name="connsiteY0" fmla="*/ 0 h 2618232"/>
              <a:gd name="connsiteX1" fmla="*/ 3008376 w 5523294"/>
              <a:gd name="connsiteY1" fmla="*/ 0 h 2618232"/>
              <a:gd name="connsiteX2" fmla="*/ 5065776 w 5523294"/>
              <a:gd name="connsiteY2" fmla="*/ 347472 h 2618232"/>
              <a:gd name="connsiteX3" fmla="*/ 5522976 w 5523294"/>
              <a:gd name="connsiteY3" fmla="*/ 356616 h 2618232"/>
              <a:gd name="connsiteX4" fmla="*/ 5521548 w 5523294"/>
              <a:gd name="connsiteY4" fmla="*/ 705802 h 2618232"/>
              <a:gd name="connsiteX5" fmla="*/ 5081016 w 5523294"/>
              <a:gd name="connsiteY5" fmla="*/ 701040 h 2618232"/>
              <a:gd name="connsiteX6" fmla="*/ 5093208 w 5523294"/>
              <a:gd name="connsiteY6" fmla="*/ 2587752 h 2618232"/>
              <a:gd name="connsiteX7" fmla="*/ 2999232 w 5523294"/>
              <a:gd name="connsiteY7" fmla="*/ 2587752 h 2618232"/>
              <a:gd name="connsiteX8" fmla="*/ 0 w 5523294"/>
              <a:gd name="connsiteY8" fmla="*/ 0 h 2618232"/>
              <a:gd name="connsiteX0" fmla="*/ 0 w 5523294"/>
              <a:gd name="connsiteY0" fmla="*/ 0 h 2618232"/>
              <a:gd name="connsiteX1" fmla="*/ 3008376 w 5523294"/>
              <a:gd name="connsiteY1" fmla="*/ 0 h 2618232"/>
              <a:gd name="connsiteX2" fmla="*/ 5065776 w 5523294"/>
              <a:gd name="connsiteY2" fmla="*/ 347472 h 2618232"/>
              <a:gd name="connsiteX3" fmla="*/ 5522976 w 5523294"/>
              <a:gd name="connsiteY3" fmla="*/ 356616 h 2618232"/>
              <a:gd name="connsiteX4" fmla="*/ 5521548 w 5523294"/>
              <a:gd name="connsiteY4" fmla="*/ 705802 h 2618232"/>
              <a:gd name="connsiteX5" fmla="*/ 5078635 w 5523294"/>
              <a:gd name="connsiteY5" fmla="*/ 674846 h 2618232"/>
              <a:gd name="connsiteX6" fmla="*/ 5093208 w 5523294"/>
              <a:gd name="connsiteY6" fmla="*/ 2587752 h 2618232"/>
              <a:gd name="connsiteX7" fmla="*/ 2999232 w 5523294"/>
              <a:gd name="connsiteY7" fmla="*/ 2587752 h 2618232"/>
              <a:gd name="connsiteX8" fmla="*/ 0 w 5523294"/>
              <a:gd name="connsiteY8" fmla="*/ 0 h 2618232"/>
              <a:gd name="connsiteX0" fmla="*/ 0 w 5523929"/>
              <a:gd name="connsiteY0" fmla="*/ 0 h 2618232"/>
              <a:gd name="connsiteX1" fmla="*/ 3008376 w 5523929"/>
              <a:gd name="connsiteY1" fmla="*/ 0 h 2618232"/>
              <a:gd name="connsiteX2" fmla="*/ 5065776 w 5523929"/>
              <a:gd name="connsiteY2" fmla="*/ 347472 h 2618232"/>
              <a:gd name="connsiteX3" fmla="*/ 5522976 w 5523929"/>
              <a:gd name="connsiteY3" fmla="*/ 356616 h 2618232"/>
              <a:gd name="connsiteX4" fmla="*/ 5523929 w 5523929"/>
              <a:gd name="connsiteY4" fmla="*/ 674846 h 2618232"/>
              <a:gd name="connsiteX5" fmla="*/ 5078635 w 5523929"/>
              <a:gd name="connsiteY5" fmla="*/ 674846 h 2618232"/>
              <a:gd name="connsiteX6" fmla="*/ 5093208 w 5523929"/>
              <a:gd name="connsiteY6" fmla="*/ 2587752 h 2618232"/>
              <a:gd name="connsiteX7" fmla="*/ 2999232 w 5523929"/>
              <a:gd name="connsiteY7" fmla="*/ 2587752 h 2618232"/>
              <a:gd name="connsiteX8" fmla="*/ 0 w 5523929"/>
              <a:gd name="connsiteY8" fmla="*/ 0 h 2618232"/>
              <a:gd name="connsiteX0" fmla="*/ 0 w 5525119"/>
              <a:gd name="connsiteY0" fmla="*/ 0 h 2618232"/>
              <a:gd name="connsiteX1" fmla="*/ 3008376 w 5525119"/>
              <a:gd name="connsiteY1" fmla="*/ 0 h 2618232"/>
              <a:gd name="connsiteX2" fmla="*/ 5065776 w 5525119"/>
              <a:gd name="connsiteY2" fmla="*/ 347472 h 2618232"/>
              <a:gd name="connsiteX3" fmla="*/ 5522976 w 5525119"/>
              <a:gd name="connsiteY3" fmla="*/ 356616 h 2618232"/>
              <a:gd name="connsiteX4" fmla="*/ 5078635 w 5525119"/>
              <a:gd name="connsiteY4" fmla="*/ 674846 h 2618232"/>
              <a:gd name="connsiteX5" fmla="*/ 5093208 w 5525119"/>
              <a:gd name="connsiteY5" fmla="*/ 2587752 h 2618232"/>
              <a:gd name="connsiteX6" fmla="*/ 2999232 w 5525119"/>
              <a:gd name="connsiteY6" fmla="*/ 2587752 h 2618232"/>
              <a:gd name="connsiteX7" fmla="*/ 0 w 5525119"/>
              <a:gd name="connsiteY7" fmla="*/ 0 h 2618232"/>
              <a:gd name="connsiteX0" fmla="*/ 0 w 5093208"/>
              <a:gd name="connsiteY0" fmla="*/ 0 h 2618232"/>
              <a:gd name="connsiteX1" fmla="*/ 3008376 w 5093208"/>
              <a:gd name="connsiteY1" fmla="*/ 0 h 2618232"/>
              <a:gd name="connsiteX2" fmla="*/ 5065776 w 5093208"/>
              <a:gd name="connsiteY2" fmla="*/ 347472 h 2618232"/>
              <a:gd name="connsiteX3" fmla="*/ 5078635 w 5093208"/>
              <a:gd name="connsiteY3" fmla="*/ 674846 h 2618232"/>
              <a:gd name="connsiteX4" fmla="*/ 5093208 w 5093208"/>
              <a:gd name="connsiteY4" fmla="*/ 2587752 h 2618232"/>
              <a:gd name="connsiteX5" fmla="*/ 2999232 w 5093208"/>
              <a:gd name="connsiteY5" fmla="*/ 2587752 h 2618232"/>
              <a:gd name="connsiteX6" fmla="*/ 0 w 5093208"/>
              <a:gd name="connsiteY6" fmla="*/ 0 h 2618232"/>
              <a:gd name="connsiteX0" fmla="*/ 0 w 5439775"/>
              <a:gd name="connsiteY0" fmla="*/ 0 h 2618232"/>
              <a:gd name="connsiteX1" fmla="*/ 3008376 w 5439775"/>
              <a:gd name="connsiteY1" fmla="*/ 0 h 2618232"/>
              <a:gd name="connsiteX2" fmla="*/ 5065776 w 5439775"/>
              <a:gd name="connsiteY2" fmla="*/ 347472 h 2618232"/>
              <a:gd name="connsiteX3" fmla="*/ 5078635 w 5439775"/>
              <a:gd name="connsiteY3" fmla="*/ 674846 h 2618232"/>
              <a:gd name="connsiteX4" fmla="*/ 5093208 w 5439775"/>
              <a:gd name="connsiteY4" fmla="*/ 2587752 h 2618232"/>
              <a:gd name="connsiteX5" fmla="*/ 2999232 w 5439775"/>
              <a:gd name="connsiteY5" fmla="*/ 2587752 h 2618232"/>
              <a:gd name="connsiteX6" fmla="*/ 0 w 5439775"/>
              <a:gd name="connsiteY6" fmla="*/ 0 h 2618232"/>
              <a:gd name="connsiteX0" fmla="*/ 0 w 5093208"/>
              <a:gd name="connsiteY0" fmla="*/ 0 h 2618232"/>
              <a:gd name="connsiteX1" fmla="*/ 3008376 w 5093208"/>
              <a:gd name="connsiteY1" fmla="*/ 0 h 2618232"/>
              <a:gd name="connsiteX2" fmla="*/ 5065776 w 5093208"/>
              <a:gd name="connsiteY2" fmla="*/ 347472 h 2618232"/>
              <a:gd name="connsiteX3" fmla="*/ 5078635 w 5093208"/>
              <a:gd name="connsiteY3" fmla="*/ 674846 h 2618232"/>
              <a:gd name="connsiteX4" fmla="*/ 5093208 w 5093208"/>
              <a:gd name="connsiteY4" fmla="*/ 2587752 h 2618232"/>
              <a:gd name="connsiteX5" fmla="*/ 2999232 w 5093208"/>
              <a:gd name="connsiteY5" fmla="*/ 2587752 h 2618232"/>
              <a:gd name="connsiteX6" fmla="*/ 0 w 5093208"/>
              <a:gd name="connsiteY6" fmla="*/ 0 h 2618232"/>
              <a:gd name="connsiteX0" fmla="*/ 0 w 5093208"/>
              <a:gd name="connsiteY0" fmla="*/ 0 h 2618232"/>
              <a:gd name="connsiteX1" fmla="*/ 3008376 w 5093208"/>
              <a:gd name="connsiteY1" fmla="*/ 0 h 2618232"/>
              <a:gd name="connsiteX2" fmla="*/ 5065776 w 5093208"/>
              <a:gd name="connsiteY2" fmla="*/ 347472 h 2618232"/>
              <a:gd name="connsiteX3" fmla="*/ 5078635 w 5093208"/>
              <a:gd name="connsiteY3" fmla="*/ 674846 h 2618232"/>
              <a:gd name="connsiteX4" fmla="*/ 5093208 w 5093208"/>
              <a:gd name="connsiteY4" fmla="*/ 2587752 h 2618232"/>
              <a:gd name="connsiteX5" fmla="*/ 2999232 w 5093208"/>
              <a:gd name="connsiteY5" fmla="*/ 2587752 h 2618232"/>
              <a:gd name="connsiteX6" fmla="*/ 0 w 5093208"/>
              <a:gd name="connsiteY6" fmla="*/ 0 h 261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93208" h="2618232">
                <a:moveTo>
                  <a:pt x="0" y="0"/>
                </a:moveTo>
                <a:lnTo>
                  <a:pt x="3008376" y="0"/>
                </a:lnTo>
                <a:lnTo>
                  <a:pt x="5065776" y="347472"/>
                </a:lnTo>
                <a:lnTo>
                  <a:pt x="5078635" y="674846"/>
                </a:lnTo>
                <a:lnTo>
                  <a:pt x="5093208" y="2587752"/>
                </a:lnTo>
                <a:lnTo>
                  <a:pt x="2999232" y="2587752"/>
                </a:lnTo>
                <a:cubicBezTo>
                  <a:pt x="362712" y="2618232"/>
                  <a:pt x="6097" y="1617782"/>
                  <a:pt x="0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1944688" y="3010031"/>
            <a:ext cx="2616200" cy="0"/>
          </a:xfrm>
          <a:prstGeom prst="lin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0"/>
          <p:cNvSpPr/>
          <p:nvPr/>
        </p:nvSpPr>
        <p:spPr>
          <a:xfrm>
            <a:off x="5767388" y="1857506"/>
            <a:ext cx="2654300" cy="2424113"/>
          </a:xfrm>
          <a:custGeom>
            <a:avLst/>
            <a:gdLst>
              <a:gd name="connsiteX0" fmla="*/ 0 w 2423160"/>
              <a:gd name="connsiteY0" fmla="*/ 192024 h 2441448"/>
              <a:gd name="connsiteX1" fmla="*/ 9144 w 2423160"/>
              <a:gd name="connsiteY1" fmla="*/ 530352 h 2441448"/>
              <a:gd name="connsiteX2" fmla="*/ 356616 w 2423160"/>
              <a:gd name="connsiteY2" fmla="*/ 539496 h 2441448"/>
              <a:gd name="connsiteX3" fmla="*/ 329184 w 2423160"/>
              <a:gd name="connsiteY3" fmla="*/ 2441448 h 2441448"/>
              <a:gd name="connsiteX4" fmla="*/ 2414016 w 2423160"/>
              <a:gd name="connsiteY4" fmla="*/ 2423160 h 2441448"/>
              <a:gd name="connsiteX5" fmla="*/ 2423160 w 2423160"/>
              <a:gd name="connsiteY5" fmla="*/ 987552 h 2441448"/>
              <a:gd name="connsiteX6" fmla="*/ 786384 w 2423160"/>
              <a:gd name="connsiteY6" fmla="*/ 0 h 2441448"/>
              <a:gd name="connsiteX7" fmla="*/ 347472 w 2423160"/>
              <a:gd name="connsiteY7" fmla="*/ 219456 h 2441448"/>
              <a:gd name="connsiteX8" fmla="*/ 0 w 2423160"/>
              <a:gd name="connsiteY8" fmla="*/ 192024 h 2441448"/>
              <a:gd name="connsiteX0" fmla="*/ 0 w 2423160"/>
              <a:gd name="connsiteY0" fmla="*/ 192024 h 2441448"/>
              <a:gd name="connsiteX1" fmla="*/ 9144 w 2423160"/>
              <a:gd name="connsiteY1" fmla="*/ 530352 h 2441448"/>
              <a:gd name="connsiteX2" fmla="*/ 356616 w 2423160"/>
              <a:gd name="connsiteY2" fmla="*/ 539496 h 2441448"/>
              <a:gd name="connsiteX3" fmla="*/ 329184 w 2423160"/>
              <a:gd name="connsiteY3" fmla="*/ 2441448 h 2441448"/>
              <a:gd name="connsiteX4" fmla="*/ 2414016 w 2423160"/>
              <a:gd name="connsiteY4" fmla="*/ 2423160 h 2441448"/>
              <a:gd name="connsiteX5" fmla="*/ 2423160 w 2423160"/>
              <a:gd name="connsiteY5" fmla="*/ 987552 h 2441448"/>
              <a:gd name="connsiteX6" fmla="*/ 786384 w 2423160"/>
              <a:gd name="connsiteY6" fmla="*/ 0 h 2441448"/>
              <a:gd name="connsiteX7" fmla="*/ 356997 w 2423160"/>
              <a:gd name="connsiteY7" fmla="*/ 31337 h 2441448"/>
              <a:gd name="connsiteX8" fmla="*/ 0 w 2423160"/>
              <a:gd name="connsiteY8" fmla="*/ 192024 h 2441448"/>
              <a:gd name="connsiteX0" fmla="*/ 0 w 2423160"/>
              <a:gd name="connsiteY0" fmla="*/ 192024 h 2441448"/>
              <a:gd name="connsiteX1" fmla="*/ 9144 w 2423160"/>
              <a:gd name="connsiteY1" fmla="*/ 530352 h 2441448"/>
              <a:gd name="connsiteX2" fmla="*/ 356616 w 2423160"/>
              <a:gd name="connsiteY2" fmla="*/ 539496 h 2441448"/>
              <a:gd name="connsiteX3" fmla="*/ 329184 w 2423160"/>
              <a:gd name="connsiteY3" fmla="*/ 2441448 h 2441448"/>
              <a:gd name="connsiteX4" fmla="*/ 2414016 w 2423160"/>
              <a:gd name="connsiteY4" fmla="*/ 2423160 h 2441448"/>
              <a:gd name="connsiteX5" fmla="*/ 2423160 w 2423160"/>
              <a:gd name="connsiteY5" fmla="*/ 987552 h 2441448"/>
              <a:gd name="connsiteX6" fmla="*/ 786384 w 2423160"/>
              <a:gd name="connsiteY6" fmla="*/ 0 h 2441448"/>
              <a:gd name="connsiteX7" fmla="*/ 361760 w 2423160"/>
              <a:gd name="connsiteY7" fmla="*/ 190881 h 2441448"/>
              <a:gd name="connsiteX8" fmla="*/ 0 w 2423160"/>
              <a:gd name="connsiteY8" fmla="*/ 192024 h 2441448"/>
              <a:gd name="connsiteX0" fmla="*/ 0 w 2423160"/>
              <a:gd name="connsiteY0" fmla="*/ 192024 h 2423160"/>
              <a:gd name="connsiteX1" fmla="*/ 9144 w 2423160"/>
              <a:gd name="connsiteY1" fmla="*/ 530352 h 2423160"/>
              <a:gd name="connsiteX2" fmla="*/ 356616 w 2423160"/>
              <a:gd name="connsiteY2" fmla="*/ 539496 h 2423160"/>
              <a:gd name="connsiteX3" fmla="*/ 493490 w 2423160"/>
              <a:gd name="connsiteY3" fmla="*/ 236524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423160"/>
              <a:gd name="connsiteY0" fmla="*/ 192024 h 2423160"/>
              <a:gd name="connsiteX1" fmla="*/ 9144 w 2423160"/>
              <a:gd name="connsiteY1" fmla="*/ 530352 h 2423160"/>
              <a:gd name="connsiteX2" fmla="*/ 356616 w 2423160"/>
              <a:gd name="connsiteY2" fmla="*/ 539496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423160"/>
              <a:gd name="connsiteY0" fmla="*/ 192024 h 2423160"/>
              <a:gd name="connsiteX1" fmla="*/ 9144 w 2423160"/>
              <a:gd name="connsiteY1" fmla="*/ 530352 h 2423160"/>
              <a:gd name="connsiteX2" fmla="*/ 351854 w 2423160"/>
              <a:gd name="connsiteY2" fmla="*/ 501396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423160"/>
              <a:gd name="connsiteY0" fmla="*/ 192024 h 2423160"/>
              <a:gd name="connsiteX1" fmla="*/ 9144 w 2423160"/>
              <a:gd name="connsiteY1" fmla="*/ 530352 h 2423160"/>
              <a:gd name="connsiteX2" fmla="*/ 354236 w 2423160"/>
              <a:gd name="connsiteY2" fmla="*/ 496633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381 w 2423541"/>
              <a:gd name="connsiteY0" fmla="*/ 192024 h 2423160"/>
              <a:gd name="connsiteX1" fmla="*/ 0 w 2423541"/>
              <a:gd name="connsiteY1" fmla="*/ 494633 h 2423160"/>
              <a:gd name="connsiteX2" fmla="*/ 354617 w 2423541"/>
              <a:gd name="connsiteY2" fmla="*/ 496633 h 2423160"/>
              <a:gd name="connsiteX3" fmla="*/ 353378 w 2423541"/>
              <a:gd name="connsiteY3" fmla="*/ 2422398 h 2423160"/>
              <a:gd name="connsiteX4" fmla="*/ 2414397 w 2423541"/>
              <a:gd name="connsiteY4" fmla="*/ 2423160 h 2423160"/>
              <a:gd name="connsiteX5" fmla="*/ 2423541 w 2423541"/>
              <a:gd name="connsiteY5" fmla="*/ 987552 h 2423160"/>
              <a:gd name="connsiteX6" fmla="*/ 786765 w 2423541"/>
              <a:gd name="connsiteY6" fmla="*/ 0 h 2423160"/>
              <a:gd name="connsiteX7" fmla="*/ 362141 w 2423541"/>
              <a:gd name="connsiteY7" fmla="*/ 190881 h 2423160"/>
              <a:gd name="connsiteX8" fmla="*/ 381 w 2423541"/>
              <a:gd name="connsiteY8" fmla="*/ 192024 h 2423160"/>
              <a:gd name="connsiteX0" fmla="*/ 0 w 2423160"/>
              <a:gd name="connsiteY0" fmla="*/ 192024 h 2423160"/>
              <a:gd name="connsiteX1" fmla="*/ 2001 w 2423160"/>
              <a:gd name="connsiteY1" fmla="*/ 497015 h 2423160"/>
              <a:gd name="connsiteX2" fmla="*/ 354236 w 2423160"/>
              <a:gd name="connsiteY2" fmla="*/ 496633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423160"/>
              <a:gd name="connsiteY0" fmla="*/ 192024 h 2423160"/>
              <a:gd name="connsiteX1" fmla="*/ 4382 w 2423160"/>
              <a:gd name="connsiteY1" fmla="*/ 520828 h 2423160"/>
              <a:gd name="connsiteX2" fmla="*/ 354236 w 2423160"/>
              <a:gd name="connsiteY2" fmla="*/ 496633 h 2423160"/>
              <a:gd name="connsiteX3" fmla="*/ 352997 w 2423160"/>
              <a:gd name="connsiteY3" fmla="*/ 2422398 h 2423160"/>
              <a:gd name="connsiteX4" fmla="*/ 2414016 w 2423160"/>
              <a:gd name="connsiteY4" fmla="*/ 2423160 h 2423160"/>
              <a:gd name="connsiteX5" fmla="*/ 2423160 w 2423160"/>
              <a:gd name="connsiteY5" fmla="*/ 987552 h 2423160"/>
              <a:gd name="connsiteX6" fmla="*/ 786384 w 2423160"/>
              <a:gd name="connsiteY6" fmla="*/ 0 h 2423160"/>
              <a:gd name="connsiteX7" fmla="*/ 361760 w 2423160"/>
              <a:gd name="connsiteY7" fmla="*/ 190881 h 2423160"/>
              <a:gd name="connsiteX8" fmla="*/ 0 w 2423160"/>
              <a:gd name="connsiteY8" fmla="*/ 192024 h 2423160"/>
              <a:gd name="connsiteX0" fmla="*/ 0 w 2635092"/>
              <a:gd name="connsiteY0" fmla="*/ 39624 h 2423160"/>
              <a:gd name="connsiteX1" fmla="*/ 216314 w 2635092"/>
              <a:gd name="connsiteY1" fmla="*/ 520828 h 2423160"/>
              <a:gd name="connsiteX2" fmla="*/ 566168 w 2635092"/>
              <a:gd name="connsiteY2" fmla="*/ 496633 h 2423160"/>
              <a:gd name="connsiteX3" fmla="*/ 564929 w 2635092"/>
              <a:gd name="connsiteY3" fmla="*/ 2422398 h 2423160"/>
              <a:gd name="connsiteX4" fmla="*/ 2625948 w 2635092"/>
              <a:gd name="connsiteY4" fmla="*/ 2423160 h 2423160"/>
              <a:gd name="connsiteX5" fmla="*/ 2635092 w 2635092"/>
              <a:gd name="connsiteY5" fmla="*/ 987552 h 2423160"/>
              <a:gd name="connsiteX6" fmla="*/ 998316 w 2635092"/>
              <a:gd name="connsiteY6" fmla="*/ 0 h 2423160"/>
              <a:gd name="connsiteX7" fmla="*/ 573692 w 2635092"/>
              <a:gd name="connsiteY7" fmla="*/ 190881 h 2423160"/>
              <a:gd name="connsiteX8" fmla="*/ 0 w 2635092"/>
              <a:gd name="connsiteY8" fmla="*/ 39624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496633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496633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1856 w 2425542"/>
              <a:gd name="connsiteY2" fmla="*/ 506158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606650 w 2425542"/>
              <a:gd name="connsiteY2" fmla="*/ 429958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425542"/>
              <a:gd name="connsiteY0" fmla="*/ 194406 h 2423160"/>
              <a:gd name="connsiteX1" fmla="*/ 6764 w 2425542"/>
              <a:gd name="connsiteY1" fmla="*/ 520828 h 2423160"/>
              <a:gd name="connsiteX2" fmla="*/ 356618 w 2425542"/>
              <a:gd name="connsiteY2" fmla="*/ 520445 h 2423160"/>
              <a:gd name="connsiteX3" fmla="*/ 355379 w 2425542"/>
              <a:gd name="connsiteY3" fmla="*/ 2422398 h 2423160"/>
              <a:gd name="connsiteX4" fmla="*/ 2416398 w 2425542"/>
              <a:gd name="connsiteY4" fmla="*/ 2423160 h 2423160"/>
              <a:gd name="connsiteX5" fmla="*/ 2425542 w 2425542"/>
              <a:gd name="connsiteY5" fmla="*/ 987552 h 2423160"/>
              <a:gd name="connsiteX6" fmla="*/ 788766 w 2425542"/>
              <a:gd name="connsiteY6" fmla="*/ 0 h 2423160"/>
              <a:gd name="connsiteX7" fmla="*/ 364142 w 2425542"/>
              <a:gd name="connsiteY7" fmla="*/ 190881 h 2423160"/>
              <a:gd name="connsiteX8" fmla="*/ 0 w 2425542"/>
              <a:gd name="connsiteY8" fmla="*/ 194406 h 2423160"/>
              <a:gd name="connsiteX0" fmla="*/ 0 w 2654127"/>
              <a:gd name="connsiteY0" fmla="*/ 196710 h 2423160"/>
              <a:gd name="connsiteX1" fmla="*/ 235349 w 2654127"/>
              <a:gd name="connsiteY1" fmla="*/ 520828 h 2423160"/>
              <a:gd name="connsiteX2" fmla="*/ 585203 w 2654127"/>
              <a:gd name="connsiteY2" fmla="*/ 520445 h 2423160"/>
              <a:gd name="connsiteX3" fmla="*/ 583964 w 2654127"/>
              <a:gd name="connsiteY3" fmla="*/ 2422398 h 2423160"/>
              <a:gd name="connsiteX4" fmla="*/ 2644983 w 2654127"/>
              <a:gd name="connsiteY4" fmla="*/ 2423160 h 2423160"/>
              <a:gd name="connsiteX5" fmla="*/ 2654127 w 2654127"/>
              <a:gd name="connsiteY5" fmla="*/ 987552 h 2423160"/>
              <a:gd name="connsiteX6" fmla="*/ 1017351 w 2654127"/>
              <a:gd name="connsiteY6" fmla="*/ 0 h 2423160"/>
              <a:gd name="connsiteX7" fmla="*/ 592727 w 2654127"/>
              <a:gd name="connsiteY7" fmla="*/ 190881 h 2423160"/>
              <a:gd name="connsiteX8" fmla="*/ 0 w 2654127"/>
              <a:gd name="connsiteY8" fmla="*/ 196710 h 2423160"/>
              <a:gd name="connsiteX0" fmla="*/ 0 w 2654127"/>
              <a:gd name="connsiteY0" fmla="*/ 196710 h 2423160"/>
              <a:gd name="connsiteX1" fmla="*/ 4367 w 2654127"/>
              <a:gd name="connsiteY1" fmla="*/ 523003 h 2423160"/>
              <a:gd name="connsiteX2" fmla="*/ 585203 w 2654127"/>
              <a:gd name="connsiteY2" fmla="*/ 520445 h 2423160"/>
              <a:gd name="connsiteX3" fmla="*/ 583964 w 2654127"/>
              <a:gd name="connsiteY3" fmla="*/ 2422398 h 2423160"/>
              <a:gd name="connsiteX4" fmla="*/ 2644983 w 2654127"/>
              <a:gd name="connsiteY4" fmla="*/ 2423160 h 2423160"/>
              <a:gd name="connsiteX5" fmla="*/ 2654127 w 2654127"/>
              <a:gd name="connsiteY5" fmla="*/ 987552 h 2423160"/>
              <a:gd name="connsiteX6" fmla="*/ 1017351 w 2654127"/>
              <a:gd name="connsiteY6" fmla="*/ 0 h 2423160"/>
              <a:gd name="connsiteX7" fmla="*/ 592727 w 2654127"/>
              <a:gd name="connsiteY7" fmla="*/ 190881 h 2423160"/>
              <a:gd name="connsiteX8" fmla="*/ 0 w 2654127"/>
              <a:gd name="connsiteY8" fmla="*/ 196710 h 242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4127" h="2423160">
                <a:moveTo>
                  <a:pt x="0" y="196710"/>
                </a:moveTo>
                <a:cubicBezTo>
                  <a:pt x="1456" y="305474"/>
                  <a:pt x="2911" y="414239"/>
                  <a:pt x="4367" y="523003"/>
                </a:cubicBezTo>
                <a:lnTo>
                  <a:pt x="585203" y="520445"/>
                </a:lnTo>
                <a:lnTo>
                  <a:pt x="583964" y="2422398"/>
                </a:lnTo>
                <a:lnTo>
                  <a:pt x="2644983" y="2423160"/>
                </a:lnTo>
                <a:lnTo>
                  <a:pt x="2654127" y="987552"/>
                </a:lnTo>
                <a:cubicBezTo>
                  <a:pt x="1959221" y="859827"/>
                  <a:pt x="1311002" y="484539"/>
                  <a:pt x="1017351" y="0"/>
                </a:cubicBezTo>
                <a:lnTo>
                  <a:pt x="592727" y="190881"/>
                </a:lnTo>
                <a:lnTo>
                  <a:pt x="0" y="19671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5582443" y="3075913"/>
            <a:ext cx="2411413" cy="0"/>
          </a:xfrm>
          <a:prstGeom prst="lin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55" name="TextBox 16"/>
          <p:cNvSpPr txBox="1">
            <a:spLocks noChangeArrowheads="1"/>
          </p:cNvSpPr>
          <p:nvPr/>
        </p:nvSpPr>
        <p:spPr bwMode="auto">
          <a:xfrm>
            <a:off x="8358188" y="2556006"/>
            <a:ext cx="328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H</a:t>
            </a:r>
          </a:p>
        </p:txBody>
      </p:sp>
      <p:sp>
        <p:nvSpPr>
          <p:cNvPr id="2056" name="TextBox 17"/>
          <p:cNvSpPr txBox="1">
            <a:spLocks noChangeArrowheads="1"/>
          </p:cNvSpPr>
          <p:nvPr/>
        </p:nvSpPr>
        <p:spPr bwMode="auto">
          <a:xfrm>
            <a:off x="6684963" y="1500319"/>
            <a:ext cx="330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G</a:t>
            </a:r>
          </a:p>
        </p:txBody>
      </p:sp>
      <p:sp>
        <p:nvSpPr>
          <p:cNvPr id="2057" name="TextBox 18"/>
          <p:cNvSpPr txBox="1">
            <a:spLocks noChangeArrowheads="1"/>
          </p:cNvSpPr>
          <p:nvPr/>
        </p:nvSpPr>
        <p:spPr bwMode="auto">
          <a:xfrm>
            <a:off x="3103563" y="1336806"/>
            <a:ext cx="309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</a:t>
            </a:r>
          </a:p>
        </p:txBody>
      </p:sp>
      <p:sp>
        <p:nvSpPr>
          <p:cNvPr id="2058" name="TextBox 19"/>
          <p:cNvSpPr txBox="1">
            <a:spLocks noChangeArrowheads="1"/>
          </p:cNvSpPr>
          <p:nvPr/>
        </p:nvSpPr>
        <p:spPr bwMode="auto">
          <a:xfrm>
            <a:off x="128588" y="1336806"/>
            <a:ext cx="31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A</a:t>
            </a:r>
          </a:p>
        </p:txBody>
      </p:sp>
      <p:sp>
        <p:nvSpPr>
          <p:cNvPr id="2059" name="TextBox 20"/>
          <p:cNvSpPr txBox="1">
            <a:spLocks noChangeArrowheads="1"/>
          </p:cNvSpPr>
          <p:nvPr/>
        </p:nvSpPr>
        <p:spPr bwMode="auto">
          <a:xfrm>
            <a:off x="5157788" y="1728919"/>
            <a:ext cx="307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C</a:t>
            </a:r>
          </a:p>
        </p:txBody>
      </p:sp>
      <p:sp>
        <p:nvSpPr>
          <p:cNvPr id="2060" name="TextBox 21"/>
          <p:cNvSpPr txBox="1">
            <a:spLocks noChangeArrowheads="1"/>
          </p:cNvSpPr>
          <p:nvPr/>
        </p:nvSpPr>
        <p:spPr bwMode="auto">
          <a:xfrm>
            <a:off x="6224588" y="1728919"/>
            <a:ext cx="2905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F</a:t>
            </a:r>
          </a:p>
        </p:txBody>
      </p:sp>
      <p:sp>
        <p:nvSpPr>
          <p:cNvPr id="2061" name="TextBox 22"/>
          <p:cNvSpPr txBox="1">
            <a:spLocks noChangeArrowheads="1"/>
          </p:cNvSpPr>
          <p:nvPr/>
        </p:nvSpPr>
        <p:spPr bwMode="auto">
          <a:xfrm>
            <a:off x="3100388" y="4319719"/>
            <a:ext cx="327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D</a:t>
            </a:r>
          </a:p>
        </p:txBody>
      </p:sp>
      <p:sp>
        <p:nvSpPr>
          <p:cNvPr id="2062" name="TextBox 23"/>
          <p:cNvSpPr txBox="1">
            <a:spLocks noChangeArrowheads="1"/>
          </p:cNvSpPr>
          <p:nvPr/>
        </p:nvSpPr>
        <p:spPr bwMode="auto">
          <a:xfrm>
            <a:off x="5160963" y="4319719"/>
            <a:ext cx="296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E</a:t>
            </a:r>
          </a:p>
        </p:txBody>
      </p:sp>
      <p:sp>
        <p:nvSpPr>
          <p:cNvPr id="2063" name="TextBox 24"/>
          <p:cNvSpPr txBox="1">
            <a:spLocks noChangeArrowheads="1"/>
          </p:cNvSpPr>
          <p:nvPr/>
        </p:nvSpPr>
        <p:spPr bwMode="auto">
          <a:xfrm>
            <a:off x="6605588" y="4319719"/>
            <a:ext cx="2587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J</a:t>
            </a:r>
          </a:p>
        </p:txBody>
      </p:sp>
      <p:sp>
        <p:nvSpPr>
          <p:cNvPr id="2064" name="TextBox 25"/>
          <p:cNvSpPr txBox="1">
            <a:spLocks noChangeArrowheads="1"/>
          </p:cNvSpPr>
          <p:nvPr/>
        </p:nvSpPr>
        <p:spPr bwMode="auto">
          <a:xfrm>
            <a:off x="8285163" y="4319719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K</a:t>
            </a:r>
          </a:p>
        </p:txBody>
      </p:sp>
      <p:sp>
        <p:nvSpPr>
          <p:cNvPr id="2065" name="TextBox 26"/>
          <p:cNvSpPr txBox="1">
            <a:spLocks noChangeArrowheads="1"/>
          </p:cNvSpPr>
          <p:nvPr/>
        </p:nvSpPr>
        <p:spPr bwMode="auto">
          <a:xfrm>
            <a:off x="814388" y="3241806"/>
            <a:ext cx="7794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 i="1">
                <a:latin typeface="Calibri" pitchFamily="34" charset="0"/>
              </a:rPr>
              <a:t>smooth arc</a:t>
            </a:r>
          </a:p>
        </p:txBody>
      </p:sp>
      <p:sp>
        <p:nvSpPr>
          <p:cNvPr id="2067" name="TextBox 28"/>
          <p:cNvSpPr txBox="1">
            <a:spLocks noChangeArrowheads="1"/>
          </p:cNvSpPr>
          <p:nvPr/>
        </p:nvSpPr>
        <p:spPr bwMode="auto">
          <a:xfrm>
            <a:off x="7367588" y="1565406"/>
            <a:ext cx="1143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alibri" pitchFamily="34" charset="0"/>
              </a:rPr>
              <a:t>Bias edge reinforced with on-grain tie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250825" y="967401"/>
            <a:ext cx="8153400" cy="0"/>
          </a:xfrm>
          <a:prstGeom prst="line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763" y="917706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8193088" y="917706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1" name="TextBox 29"/>
          <p:cNvSpPr txBox="1">
            <a:spLocks noChangeArrowheads="1"/>
          </p:cNvSpPr>
          <p:nvPr/>
        </p:nvSpPr>
        <p:spPr bwMode="auto">
          <a:xfrm>
            <a:off x="278295" y="4800600"/>
            <a:ext cx="3962400" cy="132343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 dirty="0">
                <a:latin typeface="Calibri" pitchFamily="34" charset="0"/>
              </a:rPr>
              <a:t>*Note:  If using narrower fabric, reduce the following measurements by the same amount, so that B-D fits across fabric</a:t>
            </a:r>
            <a:r>
              <a:rPr lang="en-US" sz="1000" b="1" dirty="0" smtClean="0">
                <a:latin typeface="Calibri" pitchFamily="34" charset="0"/>
              </a:rPr>
              <a:t>.</a:t>
            </a:r>
          </a:p>
          <a:p>
            <a:endParaRPr lang="en-US" sz="1000" b="1" dirty="0">
              <a:latin typeface="Calibri" pitchFamily="34" charset="0"/>
            </a:endParaRPr>
          </a:p>
          <a:p>
            <a:r>
              <a:rPr lang="en-US" sz="1000" b="1" dirty="0" smtClean="0">
                <a:latin typeface="Calibri" pitchFamily="34" charset="0"/>
              </a:rPr>
              <a:t>A-B : 51		B-C : 27 </a:t>
            </a:r>
          </a:p>
          <a:p>
            <a:r>
              <a:rPr lang="en-US" sz="1000" b="1" dirty="0" smtClean="0">
                <a:latin typeface="Calibri" pitchFamily="34" charset="0"/>
              </a:rPr>
              <a:t>B-D : 48		C-E </a:t>
            </a:r>
            <a:r>
              <a:rPr lang="en-US" sz="1000" b="1" dirty="0">
                <a:latin typeface="Calibri" pitchFamily="34" charset="0"/>
              </a:rPr>
              <a:t>/ </a:t>
            </a:r>
            <a:r>
              <a:rPr lang="en-US" sz="1000" b="1" dirty="0" smtClean="0">
                <a:latin typeface="Calibri" pitchFamily="34" charset="0"/>
              </a:rPr>
              <a:t>F-I : 42</a:t>
            </a:r>
            <a:endParaRPr lang="en-US" sz="1000" b="1" dirty="0">
              <a:latin typeface="Calibri" pitchFamily="34" charset="0"/>
            </a:endParaRPr>
          </a:p>
          <a:p>
            <a:r>
              <a:rPr lang="en-US" sz="1000" b="1" dirty="0" smtClean="0">
                <a:latin typeface="Calibri" pitchFamily="34" charset="0"/>
              </a:rPr>
              <a:t>G-J : 44		H-K : 19</a:t>
            </a:r>
          </a:p>
          <a:p>
            <a:r>
              <a:rPr lang="en-US" sz="1000" b="1" dirty="0" smtClean="0">
                <a:latin typeface="Calibri" pitchFamily="34" charset="0"/>
              </a:rPr>
              <a:t>K-I : 36		J-I : 10</a:t>
            </a:r>
          </a:p>
          <a:p>
            <a:r>
              <a:rPr lang="en-US" sz="1000" b="1" dirty="0" smtClean="0">
                <a:latin typeface="Calibri" pitchFamily="34" charset="0"/>
              </a:rPr>
              <a:t>F-G : 10.2		G-H : 37</a:t>
            </a:r>
            <a:endParaRPr lang="en-US" sz="1000" b="1" dirty="0">
              <a:latin typeface="Calibri" pitchFamily="34" charset="0"/>
            </a:endParaRPr>
          </a:p>
        </p:txBody>
      </p:sp>
      <p:sp>
        <p:nvSpPr>
          <p:cNvPr id="2072" name="TextBox 40"/>
          <p:cNvSpPr txBox="1">
            <a:spLocks noChangeArrowheads="1"/>
          </p:cNvSpPr>
          <p:nvPr/>
        </p:nvSpPr>
        <p:spPr bwMode="auto">
          <a:xfrm>
            <a:off x="6148388" y="4319719"/>
            <a:ext cx="242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</a:t>
            </a:r>
          </a:p>
        </p:txBody>
      </p:sp>
      <p:sp>
        <p:nvSpPr>
          <p:cNvPr id="2073" name="TextBox 43"/>
          <p:cNvSpPr txBox="1">
            <a:spLocks noChangeArrowheads="1"/>
          </p:cNvSpPr>
          <p:nvPr/>
        </p:nvSpPr>
        <p:spPr bwMode="auto">
          <a:xfrm>
            <a:off x="1447800" y="1413006"/>
            <a:ext cx="406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51”</a:t>
            </a:r>
          </a:p>
        </p:txBody>
      </p:sp>
      <p:sp>
        <p:nvSpPr>
          <p:cNvPr id="2074" name="TextBox 44"/>
          <p:cNvSpPr txBox="1">
            <a:spLocks noChangeArrowheads="1"/>
          </p:cNvSpPr>
          <p:nvPr/>
        </p:nvSpPr>
        <p:spPr bwMode="auto">
          <a:xfrm>
            <a:off x="4114800" y="1603506"/>
            <a:ext cx="40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27”</a:t>
            </a:r>
          </a:p>
        </p:txBody>
      </p:sp>
      <p:sp>
        <p:nvSpPr>
          <p:cNvPr id="2075" name="TextBox 45"/>
          <p:cNvSpPr txBox="1">
            <a:spLocks noChangeArrowheads="1"/>
          </p:cNvSpPr>
          <p:nvPr/>
        </p:nvSpPr>
        <p:spPr bwMode="auto">
          <a:xfrm>
            <a:off x="2819400" y="3127506"/>
            <a:ext cx="40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48”</a:t>
            </a:r>
          </a:p>
        </p:txBody>
      </p:sp>
      <p:sp>
        <p:nvSpPr>
          <p:cNvPr id="2076" name="TextBox 47"/>
          <p:cNvSpPr txBox="1">
            <a:spLocks noChangeArrowheads="1"/>
          </p:cNvSpPr>
          <p:nvPr/>
        </p:nvSpPr>
        <p:spPr bwMode="auto">
          <a:xfrm>
            <a:off x="4876800" y="3127506"/>
            <a:ext cx="40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42”</a:t>
            </a:r>
          </a:p>
        </p:txBody>
      </p:sp>
      <p:sp>
        <p:nvSpPr>
          <p:cNvPr id="2077" name="TextBox 49"/>
          <p:cNvSpPr txBox="1">
            <a:spLocks noChangeArrowheads="1"/>
          </p:cNvSpPr>
          <p:nvPr/>
        </p:nvSpPr>
        <p:spPr bwMode="auto">
          <a:xfrm>
            <a:off x="4054475" y="3976819"/>
            <a:ext cx="40481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27”</a:t>
            </a:r>
          </a:p>
        </p:txBody>
      </p:sp>
      <p:sp>
        <p:nvSpPr>
          <p:cNvPr id="2078" name="TextBox 51"/>
          <p:cNvSpPr txBox="1">
            <a:spLocks noChangeArrowheads="1"/>
          </p:cNvSpPr>
          <p:nvPr/>
        </p:nvSpPr>
        <p:spPr bwMode="auto">
          <a:xfrm>
            <a:off x="6375400" y="3994281"/>
            <a:ext cx="40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10”</a:t>
            </a:r>
          </a:p>
        </p:txBody>
      </p:sp>
      <p:sp>
        <p:nvSpPr>
          <p:cNvPr id="2079" name="TextBox 55"/>
          <p:cNvSpPr txBox="1">
            <a:spLocks noChangeArrowheads="1"/>
          </p:cNvSpPr>
          <p:nvPr/>
        </p:nvSpPr>
        <p:spPr bwMode="auto">
          <a:xfrm>
            <a:off x="8382000" y="3432306"/>
            <a:ext cx="40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19”</a:t>
            </a:r>
          </a:p>
        </p:txBody>
      </p:sp>
      <p:sp>
        <p:nvSpPr>
          <p:cNvPr id="2080" name="TextBox 56"/>
          <p:cNvSpPr txBox="1">
            <a:spLocks noChangeArrowheads="1"/>
          </p:cNvSpPr>
          <p:nvPr/>
        </p:nvSpPr>
        <p:spPr bwMode="auto">
          <a:xfrm>
            <a:off x="7366000" y="3994281"/>
            <a:ext cx="40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26”</a:t>
            </a:r>
          </a:p>
        </p:txBody>
      </p:sp>
      <p:sp>
        <p:nvSpPr>
          <p:cNvPr id="2081" name="TextBox 58"/>
          <p:cNvSpPr txBox="1">
            <a:spLocks noChangeArrowheads="1"/>
          </p:cNvSpPr>
          <p:nvPr/>
        </p:nvSpPr>
        <p:spPr bwMode="auto">
          <a:xfrm>
            <a:off x="7467600" y="2237601"/>
            <a:ext cx="4058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37”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2082" name="TextBox 60"/>
          <p:cNvSpPr txBox="1">
            <a:spLocks noChangeArrowheads="1"/>
          </p:cNvSpPr>
          <p:nvPr/>
        </p:nvSpPr>
        <p:spPr bwMode="auto">
          <a:xfrm>
            <a:off x="6299200" y="2975106"/>
            <a:ext cx="40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42”</a:t>
            </a:r>
          </a:p>
        </p:txBody>
      </p:sp>
      <p:sp>
        <p:nvSpPr>
          <p:cNvPr id="2083" name="TextBox 61"/>
          <p:cNvSpPr txBox="1">
            <a:spLocks noChangeArrowheads="1"/>
          </p:cNvSpPr>
          <p:nvPr/>
        </p:nvSpPr>
        <p:spPr bwMode="auto">
          <a:xfrm>
            <a:off x="6781800" y="2775081"/>
            <a:ext cx="4058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44”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2084" name="TextBox 85"/>
          <p:cNvSpPr txBox="1">
            <a:spLocks noChangeArrowheads="1"/>
          </p:cNvSpPr>
          <p:nvPr/>
        </p:nvSpPr>
        <p:spPr bwMode="auto">
          <a:xfrm>
            <a:off x="1157604" y="586401"/>
            <a:ext cx="68287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Requires  approx 6.5 yards 50” wide fabric</a:t>
            </a:r>
            <a:r>
              <a:rPr lang="en-US" b="1" dirty="0" smtClean="0">
                <a:latin typeface="Calibri" pitchFamily="34" charset="0"/>
              </a:rPr>
              <a:t>.*   (78+36 = 114” (3.25 yd))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87" name="Freeform 86"/>
          <p:cNvSpPr/>
          <p:nvPr/>
        </p:nvSpPr>
        <p:spPr>
          <a:xfrm>
            <a:off x="317500" y="1268544"/>
            <a:ext cx="4927600" cy="433387"/>
          </a:xfrm>
          <a:custGeom>
            <a:avLst/>
            <a:gdLst>
              <a:gd name="connsiteX0" fmla="*/ 0 w 4928134"/>
              <a:gd name="connsiteY0" fmla="*/ 9625 h 433137"/>
              <a:gd name="connsiteX1" fmla="*/ 2945330 w 4928134"/>
              <a:gd name="connsiteY1" fmla="*/ 0 h 433137"/>
              <a:gd name="connsiteX2" fmla="*/ 4928134 w 4928134"/>
              <a:gd name="connsiteY2" fmla="*/ 433137 h 43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28134" h="433137">
                <a:moveTo>
                  <a:pt x="0" y="9625"/>
                </a:moveTo>
                <a:lnTo>
                  <a:pt x="2945330" y="0"/>
                </a:lnTo>
                <a:lnTo>
                  <a:pt x="4928134" y="433137"/>
                </a:lnTo>
              </a:path>
            </a:pathLst>
          </a:cu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86" name="TextBox 48"/>
          <p:cNvSpPr txBox="1">
            <a:spLocks noChangeArrowheads="1"/>
          </p:cNvSpPr>
          <p:nvPr/>
        </p:nvSpPr>
        <p:spPr bwMode="auto">
          <a:xfrm>
            <a:off x="2982913" y="1146306"/>
            <a:ext cx="404812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78”</a:t>
            </a:r>
          </a:p>
        </p:txBody>
      </p:sp>
      <p:sp>
        <p:nvSpPr>
          <p:cNvPr id="2087" name="TextBox 38"/>
          <p:cNvSpPr txBox="1">
            <a:spLocks noChangeArrowheads="1"/>
          </p:cNvSpPr>
          <p:nvPr/>
        </p:nvSpPr>
        <p:spPr bwMode="auto">
          <a:xfrm>
            <a:off x="5410200" y="4840353"/>
            <a:ext cx="3238500" cy="1754188"/>
          </a:xfrm>
          <a:prstGeom prst="rect">
            <a:avLst/>
          </a:prstGeom>
          <a:noFill/>
          <a:ln w="3810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Listed measurements are finished dimensions.  </a:t>
            </a:r>
          </a:p>
          <a:p>
            <a:endParaRPr lang="en-US"/>
          </a:p>
          <a:p>
            <a:r>
              <a:rPr lang="en-US"/>
              <a:t>Add seam allowances for hemming before cutting fabric.</a:t>
            </a:r>
          </a:p>
        </p:txBody>
      </p:sp>
      <p:sp>
        <p:nvSpPr>
          <p:cNvPr id="40" name="TextBox 51"/>
          <p:cNvSpPr txBox="1">
            <a:spLocks noChangeArrowheads="1"/>
          </p:cNvSpPr>
          <p:nvPr/>
        </p:nvSpPr>
        <p:spPr bwMode="auto">
          <a:xfrm>
            <a:off x="6309139" y="1628001"/>
            <a:ext cx="53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10.2”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41" name="TextBox 85"/>
          <p:cNvSpPr txBox="1">
            <a:spLocks noChangeArrowheads="1"/>
          </p:cNvSpPr>
          <p:nvPr/>
        </p:nvSpPr>
        <p:spPr bwMode="auto">
          <a:xfrm>
            <a:off x="3936249" y="89451"/>
            <a:ext cx="12715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</a:rPr>
              <a:t>EXAMPLE:</a:t>
            </a:r>
            <a:endParaRPr lang="en-US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43" name="TextBox 27"/>
          <p:cNvSpPr txBox="1">
            <a:spLocks noChangeArrowheads="1"/>
          </p:cNvSpPr>
          <p:nvPr/>
        </p:nvSpPr>
        <p:spPr bwMode="auto">
          <a:xfrm>
            <a:off x="5479029" y="1273281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>
                <a:latin typeface="Calibri" pitchFamily="34" charset="0"/>
              </a:rPr>
              <a:t>8-10” </a:t>
            </a:r>
            <a:r>
              <a:rPr lang="en-US" sz="1000" b="1" dirty="0" smtClean="0">
                <a:latin typeface="Calibri" pitchFamily="34" charset="0"/>
              </a:rPr>
              <a:t>x 12</a:t>
            </a:r>
            <a:r>
              <a:rPr lang="en-US" sz="1000" b="1" dirty="0" smtClean="0">
                <a:latin typeface="Calibri" pitchFamily="34" charset="0"/>
              </a:rPr>
              <a:t>” long </a:t>
            </a:r>
            <a:r>
              <a:rPr lang="en-US" sz="1000" b="1" dirty="0" smtClean="0">
                <a:latin typeface="Calibri" pitchFamily="34" charset="0"/>
              </a:rPr>
              <a:t>rectangle for </a:t>
            </a:r>
            <a:r>
              <a:rPr lang="en-US" sz="1000" b="1" dirty="0" err="1" smtClean="0">
                <a:latin typeface="Calibri" pitchFamily="34" charset="0"/>
              </a:rPr>
              <a:t>fitch</a:t>
            </a:r>
            <a:endParaRPr lang="en-US" sz="1000" b="1" dirty="0">
              <a:latin typeface="Calibri" pitchFamily="34" charset="0"/>
            </a:endParaRPr>
          </a:p>
        </p:txBody>
      </p:sp>
      <p:sp>
        <p:nvSpPr>
          <p:cNvPr id="44" name="Left Brace 43"/>
          <p:cNvSpPr/>
          <p:nvPr/>
        </p:nvSpPr>
        <p:spPr>
          <a:xfrm>
            <a:off x="5664707" y="2063156"/>
            <a:ext cx="76200" cy="3048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27"/>
          <p:cNvSpPr txBox="1">
            <a:spLocks noChangeArrowheads="1"/>
          </p:cNvSpPr>
          <p:nvPr/>
        </p:nvSpPr>
        <p:spPr bwMode="auto">
          <a:xfrm>
            <a:off x="5424195" y="2128165"/>
            <a:ext cx="2571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 smtClean="0">
                <a:latin typeface="Calibri" pitchFamily="34" charset="0"/>
              </a:rPr>
              <a:t>4-5”</a:t>
            </a:r>
            <a:endParaRPr lang="en-US" sz="1000" b="1" dirty="0">
              <a:latin typeface="Calibri" pitchFamily="34" charset="0"/>
            </a:endParaRPr>
          </a:p>
        </p:txBody>
      </p:sp>
      <p:sp>
        <p:nvSpPr>
          <p:cNvPr id="46" name="TextBox 27"/>
          <p:cNvSpPr txBox="1">
            <a:spLocks noChangeArrowheads="1"/>
          </p:cNvSpPr>
          <p:nvPr/>
        </p:nvSpPr>
        <p:spPr bwMode="auto">
          <a:xfrm>
            <a:off x="5955197" y="2404392"/>
            <a:ext cx="2571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 smtClean="0">
                <a:latin typeface="Calibri" pitchFamily="34" charset="0"/>
              </a:rPr>
              <a:t>12”</a:t>
            </a:r>
            <a:endParaRPr lang="en-US" sz="1000" b="1" dirty="0">
              <a:latin typeface="Calibri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742039" y="1641987"/>
            <a:ext cx="226142" cy="3539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/>
          <p:cNvGrpSpPr/>
          <p:nvPr/>
        </p:nvGrpSpPr>
        <p:grpSpPr>
          <a:xfrm>
            <a:off x="95251" y="2112991"/>
            <a:ext cx="4698725" cy="3906809"/>
            <a:chOff x="95251" y="2164366"/>
            <a:chExt cx="4698725" cy="3906809"/>
          </a:xfrm>
        </p:grpSpPr>
        <p:sp>
          <p:nvSpPr>
            <p:cNvPr id="5" name="Freeform 4"/>
            <p:cNvSpPr/>
            <p:nvPr/>
          </p:nvSpPr>
          <p:spPr>
            <a:xfrm>
              <a:off x="95251" y="2164366"/>
              <a:ext cx="4698725" cy="3906809"/>
            </a:xfrm>
            <a:custGeom>
              <a:avLst/>
              <a:gdLst>
                <a:gd name="connsiteX0" fmla="*/ 0 w 5522976"/>
                <a:gd name="connsiteY0" fmla="*/ 0 h 2587752"/>
                <a:gd name="connsiteX1" fmla="*/ 3008376 w 5522976"/>
                <a:gd name="connsiteY1" fmla="*/ 0 h 2587752"/>
                <a:gd name="connsiteX2" fmla="*/ 5065776 w 5522976"/>
                <a:gd name="connsiteY2" fmla="*/ 347472 h 2587752"/>
                <a:gd name="connsiteX3" fmla="*/ 5522976 w 5522976"/>
                <a:gd name="connsiteY3" fmla="*/ 356616 h 2587752"/>
                <a:gd name="connsiteX4" fmla="*/ 5513832 w 5522976"/>
                <a:gd name="connsiteY4" fmla="*/ 694944 h 2587752"/>
                <a:gd name="connsiteX5" fmla="*/ 5074920 w 5522976"/>
                <a:gd name="connsiteY5" fmla="*/ 685800 h 2587752"/>
                <a:gd name="connsiteX6" fmla="*/ 5093208 w 5522976"/>
                <a:gd name="connsiteY6" fmla="*/ 2587752 h 2587752"/>
                <a:gd name="connsiteX7" fmla="*/ 2999232 w 5522976"/>
                <a:gd name="connsiteY7" fmla="*/ 2587752 h 2587752"/>
                <a:gd name="connsiteX8" fmla="*/ 0 w 5522976"/>
                <a:gd name="connsiteY8" fmla="*/ 0 h 2587752"/>
                <a:gd name="connsiteX0" fmla="*/ 0 w 5522976"/>
                <a:gd name="connsiteY0" fmla="*/ 0 h 2587752"/>
                <a:gd name="connsiteX1" fmla="*/ 3008376 w 5522976"/>
                <a:gd name="connsiteY1" fmla="*/ 0 h 2587752"/>
                <a:gd name="connsiteX2" fmla="*/ 5065776 w 5522976"/>
                <a:gd name="connsiteY2" fmla="*/ 347472 h 2587752"/>
                <a:gd name="connsiteX3" fmla="*/ 5522976 w 5522976"/>
                <a:gd name="connsiteY3" fmla="*/ 356616 h 2587752"/>
                <a:gd name="connsiteX4" fmla="*/ 5513832 w 5522976"/>
                <a:gd name="connsiteY4" fmla="*/ 694944 h 2587752"/>
                <a:gd name="connsiteX5" fmla="*/ 5074920 w 5522976"/>
                <a:gd name="connsiteY5" fmla="*/ 685800 h 2587752"/>
                <a:gd name="connsiteX6" fmla="*/ 5093208 w 5522976"/>
                <a:gd name="connsiteY6" fmla="*/ 2587752 h 2587752"/>
                <a:gd name="connsiteX7" fmla="*/ 2999232 w 5522976"/>
                <a:gd name="connsiteY7" fmla="*/ 2587752 h 2587752"/>
                <a:gd name="connsiteX8" fmla="*/ 0 w 5522976"/>
                <a:gd name="connsiteY8" fmla="*/ 0 h 2587752"/>
                <a:gd name="connsiteX0" fmla="*/ 0 w 5522976"/>
                <a:gd name="connsiteY0" fmla="*/ 0 h 2587752"/>
                <a:gd name="connsiteX1" fmla="*/ 3008376 w 5522976"/>
                <a:gd name="connsiteY1" fmla="*/ 0 h 2587752"/>
                <a:gd name="connsiteX2" fmla="*/ 5065776 w 5522976"/>
                <a:gd name="connsiteY2" fmla="*/ 347472 h 2587752"/>
                <a:gd name="connsiteX3" fmla="*/ 5522976 w 5522976"/>
                <a:gd name="connsiteY3" fmla="*/ 356616 h 2587752"/>
                <a:gd name="connsiteX4" fmla="*/ 5513832 w 5522976"/>
                <a:gd name="connsiteY4" fmla="*/ 694944 h 2587752"/>
                <a:gd name="connsiteX5" fmla="*/ 5074920 w 5522976"/>
                <a:gd name="connsiteY5" fmla="*/ 685800 h 2587752"/>
                <a:gd name="connsiteX6" fmla="*/ 5093208 w 5522976"/>
                <a:gd name="connsiteY6" fmla="*/ 2587752 h 2587752"/>
                <a:gd name="connsiteX7" fmla="*/ 2999232 w 5522976"/>
                <a:gd name="connsiteY7" fmla="*/ 2587752 h 2587752"/>
                <a:gd name="connsiteX8" fmla="*/ 0 w 5522976"/>
                <a:gd name="connsiteY8" fmla="*/ 0 h 2587752"/>
                <a:gd name="connsiteX0" fmla="*/ 0 w 5522976"/>
                <a:gd name="connsiteY0" fmla="*/ 0 h 2587752"/>
                <a:gd name="connsiteX1" fmla="*/ 3008376 w 5522976"/>
                <a:gd name="connsiteY1" fmla="*/ 0 h 2587752"/>
                <a:gd name="connsiteX2" fmla="*/ 5065776 w 5522976"/>
                <a:gd name="connsiteY2" fmla="*/ 347472 h 2587752"/>
                <a:gd name="connsiteX3" fmla="*/ 5522976 w 5522976"/>
                <a:gd name="connsiteY3" fmla="*/ 356616 h 2587752"/>
                <a:gd name="connsiteX4" fmla="*/ 5513832 w 5522976"/>
                <a:gd name="connsiteY4" fmla="*/ 694944 h 2587752"/>
                <a:gd name="connsiteX5" fmla="*/ 5074920 w 5522976"/>
                <a:gd name="connsiteY5" fmla="*/ 685800 h 2587752"/>
                <a:gd name="connsiteX6" fmla="*/ 5093208 w 5522976"/>
                <a:gd name="connsiteY6" fmla="*/ 2587752 h 2587752"/>
                <a:gd name="connsiteX7" fmla="*/ 2999232 w 5522976"/>
                <a:gd name="connsiteY7" fmla="*/ 2587752 h 2587752"/>
                <a:gd name="connsiteX8" fmla="*/ 0 w 5522976"/>
                <a:gd name="connsiteY8" fmla="*/ 0 h 2587752"/>
                <a:gd name="connsiteX0" fmla="*/ 0 w 5522976"/>
                <a:gd name="connsiteY0" fmla="*/ 0 h 2703576"/>
                <a:gd name="connsiteX1" fmla="*/ 3008376 w 5522976"/>
                <a:gd name="connsiteY1" fmla="*/ 0 h 2703576"/>
                <a:gd name="connsiteX2" fmla="*/ 5065776 w 5522976"/>
                <a:gd name="connsiteY2" fmla="*/ 347472 h 2703576"/>
                <a:gd name="connsiteX3" fmla="*/ 5522976 w 5522976"/>
                <a:gd name="connsiteY3" fmla="*/ 356616 h 2703576"/>
                <a:gd name="connsiteX4" fmla="*/ 5513832 w 5522976"/>
                <a:gd name="connsiteY4" fmla="*/ 694944 h 2703576"/>
                <a:gd name="connsiteX5" fmla="*/ 5074920 w 5522976"/>
                <a:gd name="connsiteY5" fmla="*/ 685800 h 2703576"/>
                <a:gd name="connsiteX6" fmla="*/ 5093208 w 5522976"/>
                <a:gd name="connsiteY6" fmla="*/ 2587752 h 2703576"/>
                <a:gd name="connsiteX7" fmla="*/ 2999232 w 5522976"/>
                <a:gd name="connsiteY7" fmla="*/ 2587752 h 2703576"/>
                <a:gd name="connsiteX8" fmla="*/ 0 w 5522976"/>
                <a:gd name="connsiteY8" fmla="*/ 0 h 2703576"/>
                <a:gd name="connsiteX0" fmla="*/ 0 w 5522976"/>
                <a:gd name="connsiteY0" fmla="*/ 0 h 2703576"/>
                <a:gd name="connsiteX1" fmla="*/ 3008376 w 5522976"/>
                <a:gd name="connsiteY1" fmla="*/ 0 h 2703576"/>
                <a:gd name="connsiteX2" fmla="*/ 5065776 w 5522976"/>
                <a:gd name="connsiteY2" fmla="*/ 347472 h 2703576"/>
                <a:gd name="connsiteX3" fmla="*/ 5522976 w 5522976"/>
                <a:gd name="connsiteY3" fmla="*/ 356616 h 2703576"/>
                <a:gd name="connsiteX4" fmla="*/ 5513832 w 5522976"/>
                <a:gd name="connsiteY4" fmla="*/ 694944 h 2703576"/>
                <a:gd name="connsiteX5" fmla="*/ 5074920 w 5522976"/>
                <a:gd name="connsiteY5" fmla="*/ 685800 h 2703576"/>
                <a:gd name="connsiteX6" fmla="*/ 5093208 w 5522976"/>
                <a:gd name="connsiteY6" fmla="*/ 2587752 h 2703576"/>
                <a:gd name="connsiteX7" fmla="*/ 2999232 w 5522976"/>
                <a:gd name="connsiteY7" fmla="*/ 2587752 h 2703576"/>
                <a:gd name="connsiteX8" fmla="*/ 0 w 5522976"/>
                <a:gd name="connsiteY8" fmla="*/ 0 h 2703576"/>
                <a:gd name="connsiteX0" fmla="*/ 0 w 5522976"/>
                <a:gd name="connsiteY0" fmla="*/ 0 h 2703576"/>
                <a:gd name="connsiteX1" fmla="*/ 3008376 w 5522976"/>
                <a:gd name="connsiteY1" fmla="*/ 0 h 2703576"/>
                <a:gd name="connsiteX2" fmla="*/ 5065776 w 5522976"/>
                <a:gd name="connsiteY2" fmla="*/ 347472 h 2703576"/>
                <a:gd name="connsiteX3" fmla="*/ 5522976 w 5522976"/>
                <a:gd name="connsiteY3" fmla="*/ 356616 h 2703576"/>
                <a:gd name="connsiteX4" fmla="*/ 5513832 w 5522976"/>
                <a:gd name="connsiteY4" fmla="*/ 694944 h 2703576"/>
                <a:gd name="connsiteX5" fmla="*/ 5074920 w 5522976"/>
                <a:gd name="connsiteY5" fmla="*/ 685800 h 2703576"/>
                <a:gd name="connsiteX6" fmla="*/ 5093208 w 5522976"/>
                <a:gd name="connsiteY6" fmla="*/ 2587752 h 2703576"/>
                <a:gd name="connsiteX7" fmla="*/ 2999232 w 5522976"/>
                <a:gd name="connsiteY7" fmla="*/ 2587752 h 2703576"/>
                <a:gd name="connsiteX8" fmla="*/ 0 w 5522976"/>
                <a:gd name="connsiteY8" fmla="*/ 0 h 2703576"/>
                <a:gd name="connsiteX0" fmla="*/ 0 w 5522976"/>
                <a:gd name="connsiteY0" fmla="*/ 0 h 2618232"/>
                <a:gd name="connsiteX1" fmla="*/ 3008376 w 5522976"/>
                <a:gd name="connsiteY1" fmla="*/ 0 h 2618232"/>
                <a:gd name="connsiteX2" fmla="*/ 5065776 w 5522976"/>
                <a:gd name="connsiteY2" fmla="*/ 347472 h 2618232"/>
                <a:gd name="connsiteX3" fmla="*/ 5522976 w 5522976"/>
                <a:gd name="connsiteY3" fmla="*/ 356616 h 2618232"/>
                <a:gd name="connsiteX4" fmla="*/ 5513832 w 5522976"/>
                <a:gd name="connsiteY4" fmla="*/ 694944 h 2618232"/>
                <a:gd name="connsiteX5" fmla="*/ 5074920 w 5522976"/>
                <a:gd name="connsiteY5" fmla="*/ 685800 h 2618232"/>
                <a:gd name="connsiteX6" fmla="*/ 5093208 w 5522976"/>
                <a:gd name="connsiteY6" fmla="*/ 2587752 h 2618232"/>
                <a:gd name="connsiteX7" fmla="*/ 2999232 w 5522976"/>
                <a:gd name="connsiteY7" fmla="*/ 2587752 h 2618232"/>
                <a:gd name="connsiteX8" fmla="*/ 0 w 5522976"/>
                <a:gd name="connsiteY8" fmla="*/ 0 h 2618232"/>
                <a:gd name="connsiteX0" fmla="*/ 0 w 5766816"/>
                <a:gd name="connsiteY0" fmla="*/ 0 h 2618232"/>
                <a:gd name="connsiteX1" fmla="*/ 3008376 w 5766816"/>
                <a:gd name="connsiteY1" fmla="*/ 0 h 2618232"/>
                <a:gd name="connsiteX2" fmla="*/ 5065776 w 5766816"/>
                <a:gd name="connsiteY2" fmla="*/ 347472 h 2618232"/>
                <a:gd name="connsiteX3" fmla="*/ 5522976 w 5766816"/>
                <a:gd name="connsiteY3" fmla="*/ 356616 h 2618232"/>
                <a:gd name="connsiteX4" fmla="*/ 5766816 w 5766816"/>
                <a:gd name="connsiteY4" fmla="*/ 1082040 h 2618232"/>
                <a:gd name="connsiteX5" fmla="*/ 5074920 w 5766816"/>
                <a:gd name="connsiteY5" fmla="*/ 685800 h 2618232"/>
                <a:gd name="connsiteX6" fmla="*/ 5093208 w 5766816"/>
                <a:gd name="connsiteY6" fmla="*/ 2587752 h 2618232"/>
                <a:gd name="connsiteX7" fmla="*/ 2999232 w 5766816"/>
                <a:gd name="connsiteY7" fmla="*/ 2587752 h 2618232"/>
                <a:gd name="connsiteX8" fmla="*/ 0 w 5766816"/>
                <a:gd name="connsiteY8" fmla="*/ 0 h 2618232"/>
                <a:gd name="connsiteX0" fmla="*/ 0 w 5538216"/>
                <a:gd name="connsiteY0" fmla="*/ 0 h 2618232"/>
                <a:gd name="connsiteX1" fmla="*/ 3008376 w 5538216"/>
                <a:gd name="connsiteY1" fmla="*/ 0 h 2618232"/>
                <a:gd name="connsiteX2" fmla="*/ 5065776 w 5538216"/>
                <a:gd name="connsiteY2" fmla="*/ 347472 h 2618232"/>
                <a:gd name="connsiteX3" fmla="*/ 5522976 w 5538216"/>
                <a:gd name="connsiteY3" fmla="*/ 356616 h 2618232"/>
                <a:gd name="connsiteX4" fmla="*/ 5538216 w 5538216"/>
                <a:gd name="connsiteY4" fmla="*/ 701040 h 2618232"/>
                <a:gd name="connsiteX5" fmla="*/ 5074920 w 5538216"/>
                <a:gd name="connsiteY5" fmla="*/ 685800 h 2618232"/>
                <a:gd name="connsiteX6" fmla="*/ 5093208 w 5538216"/>
                <a:gd name="connsiteY6" fmla="*/ 2587752 h 2618232"/>
                <a:gd name="connsiteX7" fmla="*/ 2999232 w 5538216"/>
                <a:gd name="connsiteY7" fmla="*/ 2587752 h 2618232"/>
                <a:gd name="connsiteX8" fmla="*/ 0 w 5538216"/>
                <a:gd name="connsiteY8" fmla="*/ 0 h 2618232"/>
                <a:gd name="connsiteX0" fmla="*/ 0 w 5538216"/>
                <a:gd name="connsiteY0" fmla="*/ 0 h 2618232"/>
                <a:gd name="connsiteX1" fmla="*/ 3008376 w 5538216"/>
                <a:gd name="connsiteY1" fmla="*/ 0 h 2618232"/>
                <a:gd name="connsiteX2" fmla="*/ 5065776 w 5538216"/>
                <a:gd name="connsiteY2" fmla="*/ 347472 h 2618232"/>
                <a:gd name="connsiteX3" fmla="*/ 5522976 w 5538216"/>
                <a:gd name="connsiteY3" fmla="*/ 356616 h 2618232"/>
                <a:gd name="connsiteX4" fmla="*/ 5538216 w 5538216"/>
                <a:gd name="connsiteY4" fmla="*/ 701040 h 2618232"/>
                <a:gd name="connsiteX5" fmla="*/ 5081016 w 5538216"/>
                <a:gd name="connsiteY5" fmla="*/ 701040 h 2618232"/>
                <a:gd name="connsiteX6" fmla="*/ 5093208 w 5538216"/>
                <a:gd name="connsiteY6" fmla="*/ 2587752 h 2618232"/>
                <a:gd name="connsiteX7" fmla="*/ 2999232 w 5538216"/>
                <a:gd name="connsiteY7" fmla="*/ 2587752 h 2618232"/>
                <a:gd name="connsiteX8" fmla="*/ 0 w 5538216"/>
                <a:gd name="connsiteY8" fmla="*/ 0 h 2618232"/>
                <a:gd name="connsiteX0" fmla="*/ 0 w 5523929"/>
                <a:gd name="connsiteY0" fmla="*/ 0 h 2618232"/>
                <a:gd name="connsiteX1" fmla="*/ 3008376 w 5523929"/>
                <a:gd name="connsiteY1" fmla="*/ 0 h 2618232"/>
                <a:gd name="connsiteX2" fmla="*/ 5065776 w 5523929"/>
                <a:gd name="connsiteY2" fmla="*/ 347472 h 2618232"/>
                <a:gd name="connsiteX3" fmla="*/ 5522976 w 5523929"/>
                <a:gd name="connsiteY3" fmla="*/ 356616 h 2618232"/>
                <a:gd name="connsiteX4" fmla="*/ 5523929 w 5523929"/>
                <a:gd name="connsiteY4" fmla="*/ 703421 h 2618232"/>
                <a:gd name="connsiteX5" fmla="*/ 5081016 w 5523929"/>
                <a:gd name="connsiteY5" fmla="*/ 701040 h 2618232"/>
                <a:gd name="connsiteX6" fmla="*/ 5093208 w 5523929"/>
                <a:gd name="connsiteY6" fmla="*/ 2587752 h 2618232"/>
                <a:gd name="connsiteX7" fmla="*/ 2999232 w 5523929"/>
                <a:gd name="connsiteY7" fmla="*/ 2587752 h 2618232"/>
                <a:gd name="connsiteX8" fmla="*/ 0 w 5523929"/>
                <a:gd name="connsiteY8" fmla="*/ 0 h 2618232"/>
                <a:gd name="connsiteX0" fmla="*/ 0 w 5523294"/>
                <a:gd name="connsiteY0" fmla="*/ 0 h 2618232"/>
                <a:gd name="connsiteX1" fmla="*/ 3008376 w 5523294"/>
                <a:gd name="connsiteY1" fmla="*/ 0 h 2618232"/>
                <a:gd name="connsiteX2" fmla="*/ 5065776 w 5523294"/>
                <a:gd name="connsiteY2" fmla="*/ 347472 h 2618232"/>
                <a:gd name="connsiteX3" fmla="*/ 5522976 w 5523294"/>
                <a:gd name="connsiteY3" fmla="*/ 356616 h 2618232"/>
                <a:gd name="connsiteX4" fmla="*/ 5516785 w 5523294"/>
                <a:gd name="connsiteY4" fmla="*/ 705802 h 2618232"/>
                <a:gd name="connsiteX5" fmla="*/ 5081016 w 5523294"/>
                <a:gd name="connsiteY5" fmla="*/ 701040 h 2618232"/>
                <a:gd name="connsiteX6" fmla="*/ 5093208 w 5523294"/>
                <a:gd name="connsiteY6" fmla="*/ 2587752 h 2618232"/>
                <a:gd name="connsiteX7" fmla="*/ 2999232 w 5523294"/>
                <a:gd name="connsiteY7" fmla="*/ 2587752 h 2618232"/>
                <a:gd name="connsiteX8" fmla="*/ 0 w 5523294"/>
                <a:gd name="connsiteY8" fmla="*/ 0 h 2618232"/>
                <a:gd name="connsiteX0" fmla="*/ 0 w 5522976"/>
                <a:gd name="connsiteY0" fmla="*/ 0 h 2618232"/>
                <a:gd name="connsiteX1" fmla="*/ 3008376 w 5522976"/>
                <a:gd name="connsiteY1" fmla="*/ 0 h 2618232"/>
                <a:gd name="connsiteX2" fmla="*/ 5065776 w 5522976"/>
                <a:gd name="connsiteY2" fmla="*/ 347472 h 2618232"/>
                <a:gd name="connsiteX3" fmla="*/ 5522976 w 5522976"/>
                <a:gd name="connsiteY3" fmla="*/ 356616 h 2618232"/>
                <a:gd name="connsiteX4" fmla="*/ 5516785 w 5522976"/>
                <a:gd name="connsiteY4" fmla="*/ 705802 h 2618232"/>
                <a:gd name="connsiteX5" fmla="*/ 5081016 w 5522976"/>
                <a:gd name="connsiteY5" fmla="*/ 701040 h 2618232"/>
                <a:gd name="connsiteX6" fmla="*/ 5093208 w 5522976"/>
                <a:gd name="connsiteY6" fmla="*/ 2587752 h 2618232"/>
                <a:gd name="connsiteX7" fmla="*/ 2999232 w 5522976"/>
                <a:gd name="connsiteY7" fmla="*/ 2587752 h 2618232"/>
                <a:gd name="connsiteX8" fmla="*/ 0 w 5522976"/>
                <a:gd name="connsiteY8" fmla="*/ 0 h 2618232"/>
                <a:gd name="connsiteX0" fmla="*/ 0 w 5523929"/>
                <a:gd name="connsiteY0" fmla="*/ 0 h 2618232"/>
                <a:gd name="connsiteX1" fmla="*/ 3008376 w 5523929"/>
                <a:gd name="connsiteY1" fmla="*/ 0 h 2618232"/>
                <a:gd name="connsiteX2" fmla="*/ 5065776 w 5523929"/>
                <a:gd name="connsiteY2" fmla="*/ 347472 h 2618232"/>
                <a:gd name="connsiteX3" fmla="*/ 5522976 w 5523929"/>
                <a:gd name="connsiteY3" fmla="*/ 356616 h 2618232"/>
                <a:gd name="connsiteX4" fmla="*/ 5523929 w 5523929"/>
                <a:gd name="connsiteY4" fmla="*/ 703421 h 2618232"/>
                <a:gd name="connsiteX5" fmla="*/ 5081016 w 5523929"/>
                <a:gd name="connsiteY5" fmla="*/ 701040 h 2618232"/>
                <a:gd name="connsiteX6" fmla="*/ 5093208 w 5523929"/>
                <a:gd name="connsiteY6" fmla="*/ 2587752 h 2618232"/>
                <a:gd name="connsiteX7" fmla="*/ 2999232 w 5523929"/>
                <a:gd name="connsiteY7" fmla="*/ 2587752 h 2618232"/>
                <a:gd name="connsiteX8" fmla="*/ 0 w 5523929"/>
                <a:gd name="connsiteY8" fmla="*/ 0 h 2618232"/>
                <a:gd name="connsiteX0" fmla="*/ 0 w 5523929"/>
                <a:gd name="connsiteY0" fmla="*/ 0 h 2618232"/>
                <a:gd name="connsiteX1" fmla="*/ 3008376 w 5523929"/>
                <a:gd name="connsiteY1" fmla="*/ 0 h 2618232"/>
                <a:gd name="connsiteX2" fmla="*/ 5065776 w 5523929"/>
                <a:gd name="connsiteY2" fmla="*/ 347472 h 2618232"/>
                <a:gd name="connsiteX3" fmla="*/ 5522976 w 5523929"/>
                <a:gd name="connsiteY3" fmla="*/ 356616 h 2618232"/>
                <a:gd name="connsiteX4" fmla="*/ 5523929 w 5523929"/>
                <a:gd name="connsiteY4" fmla="*/ 698658 h 2618232"/>
                <a:gd name="connsiteX5" fmla="*/ 5081016 w 5523929"/>
                <a:gd name="connsiteY5" fmla="*/ 701040 h 2618232"/>
                <a:gd name="connsiteX6" fmla="*/ 5093208 w 5523929"/>
                <a:gd name="connsiteY6" fmla="*/ 2587752 h 2618232"/>
                <a:gd name="connsiteX7" fmla="*/ 2999232 w 5523929"/>
                <a:gd name="connsiteY7" fmla="*/ 2587752 h 2618232"/>
                <a:gd name="connsiteX8" fmla="*/ 0 w 5523929"/>
                <a:gd name="connsiteY8" fmla="*/ 0 h 2618232"/>
                <a:gd name="connsiteX0" fmla="*/ 0 w 5523294"/>
                <a:gd name="connsiteY0" fmla="*/ 0 h 2618232"/>
                <a:gd name="connsiteX1" fmla="*/ 3008376 w 5523294"/>
                <a:gd name="connsiteY1" fmla="*/ 0 h 2618232"/>
                <a:gd name="connsiteX2" fmla="*/ 5065776 w 5523294"/>
                <a:gd name="connsiteY2" fmla="*/ 347472 h 2618232"/>
                <a:gd name="connsiteX3" fmla="*/ 5522976 w 5523294"/>
                <a:gd name="connsiteY3" fmla="*/ 356616 h 2618232"/>
                <a:gd name="connsiteX4" fmla="*/ 5521548 w 5523294"/>
                <a:gd name="connsiteY4" fmla="*/ 698658 h 2618232"/>
                <a:gd name="connsiteX5" fmla="*/ 5081016 w 5523294"/>
                <a:gd name="connsiteY5" fmla="*/ 701040 h 2618232"/>
                <a:gd name="connsiteX6" fmla="*/ 5093208 w 5523294"/>
                <a:gd name="connsiteY6" fmla="*/ 2587752 h 2618232"/>
                <a:gd name="connsiteX7" fmla="*/ 2999232 w 5523294"/>
                <a:gd name="connsiteY7" fmla="*/ 2587752 h 2618232"/>
                <a:gd name="connsiteX8" fmla="*/ 0 w 5523294"/>
                <a:gd name="connsiteY8" fmla="*/ 0 h 2618232"/>
                <a:gd name="connsiteX0" fmla="*/ 0 w 5523294"/>
                <a:gd name="connsiteY0" fmla="*/ 0 h 2618232"/>
                <a:gd name="connsiteX1" fmla="*/ 3008376 w 5523294"/>
                <a:gd name="connsiteY1" fmla="*/ 0 h 2618232"/>
                <a:gd name="connsiteX2" fmla="*/ 5065776 w 5523294"/>
                <a:gd name="connsiteY2" fmla="*/ 347472 h 2618232"/>
                <a:gd name="connsiteX3" fmla="*/ 5522976 w 5523294"/>
                <a:gd name="connsiteY3" fmla="*/ 356616 h 2618232"/>
                <a:gd name="connsiteX4" fmla="*/ 5521548 w 5523294"/>
                <a:gd name="connsiteY4" fmla="*/ 705802 h 2618232"/>
                <a:gd name="connsiteX5" fmla="*/ 5081016 w 5523294"/>
                <a:gd name="connsiteY5" fmla="*/ 701040 h 2618232"/>
                <a:gd name="connsiteX6" fmla="*/ 5093208 w 5523294"/>
                <a:gd name="connsiteY6" fmla="*/ 2587752 h 2618232"/>
                <a:gd name="connsiteX7" fmla="*/ 2999232 w 5523294"/>
                <a:gd name="connsiteY7" fmla="*/ 2587752 h 2618232"/>
                <a:gd name="connsiteX8" fmla="*/ 0 w 5523294"/>
                <a:gd name="connsiteY8" fmla="*/ 0 h 2618232"/>
                <a:gd name="connsiteX0" fmla="*/ 0 w 5523294"/>
                <a:gd name="connsiteY0" fmla="*/ 0 h 2618232"/>
                <a:gd name="connsiteX1" fmla="*/ 3008376 w 5523294"/>
                <a:gd name="connsiteY1" fmla="*/ 0 h 2618232"/>
                <a:gd name="connsiteX2" fmla="*/ 5065776 w 5523294"/>
                <a:gd name="connsiteY2" fmla="*/ 347472 h 2618232"/>
                <a:gd name="connsiteX3" fmla="*/ 5522976 w 5523294"/>
                <a:gd name="connsiteY3" fmla="*/ 356616 h 2618232"/>
                <a:gd name="connsiteX4" fmla="*/ 5521548 w 5523294"/>
                <a:gd name="connsiteY4" fmla="*/ 705802 h 2618232"/>
                <a:gd name="connsiteX5" fmla="*/ 5078635 w 5523294"/>
                <a:gd name="connsiteY5" fmla="*/ 674846 h 2618232"/>
                <a:gd name="connsiteX6" fmla="*/ 5093208 w 5523294"/>
                <a:gd name="connsiteY6" fmla="*/ 2587752 h 2618232"/>
                <a:gd name="connsiteX7" fmla="*/ 2999232 w 5523294"/>
                <a:gd name="connsiteY7" fmla="*/ 2587752 h 2618232"/>
                <a:gd name="connsiteX8" fmla="*/ 0 w 5523294"/>
                <a:gd name="connsiteY8" fmla="*/ 0 h 2618232"/>
                <a:gd name="connsiteX0" fmla="*/ 0 w 5523929"/>
                <a:gd name="connsiteY0" fmla="*/ 0 h 2618232"/>
                <a:gd name="connsiteX1" fmla="*/ 3008376 w 5523929"/>
                <a:gd name="connsiteY1" fmla="*/ 0 h 2618232"/>
                <a:gd name="connsiteX2" fmla="*/ 5065776 w 5523929"/>
                <a:gd name="connsiteY2" fmla="*/ 347472 h 2618232"/>
                <a:gd name="connsiteX3" fmla="*/ 5522976 w 5523929"/>
                <a:gd name="connsiteY3" fmla="*/ 356616 h 2618232"/>
                <a:gd name="connsiteX4" fmla="*/ 5523929 w 5523929"/>
                <a:gd name="connsiteY4" fmla="*/ 674846 h 2618232"/>
                <a:gd name="connsiteX5" fmla="*/ 5078635 w 5523929"/>
                <a:gd name="connsiteY5" fmla="*/ 674846 h 2618232"/>
                <a:gd name="connsiteX6" fmla="*/ 5093208 w 5523929"/>
                <a:gd name="connsiteY6" fmla="*/ 2587752 h 2618232"/>
                <a:gd name="connsiteX7" fmla="*/ 2999232 w 5523929"/>
                <a:gd name="connsiteY7" fmla="*/ 2587752 h 2618232"/>
                <a:gd name="connsiteX8" fmla="*/ 0 w 5523929"/>
                <a:gd name="connsiteY8" fmla="*/ 0 h 2618232"/>
                <a:gd name="connsiteX0" fmla="*/ 0 w 5525119"/>
                <a:gd name="connsiteY0" fmla="*/ 0 h 2618232"/>
                <a:gd name="connsiteX1" fmla="*/ 3008376 w 5525119"/>
                <a:gd name="connsiteY1" fmla="*/ 0 h 2618232"/>
                <a:gd name="connsiteX2" fmla="*/ 5065776 w 5525119"/>
                <a:gd name="connsiteY2" fmla="*/ 347472 h 2618232"/>
                <a:gd name="connsiteX3" fmla="*/ 5522976 w 5525119"/>
                <a:gd name="connsiteY3" fmla="*/ 356616 h 2618232"/>
                <a:gd name="connsiteX4" fmla="*/ 5078635 w 5525119"/>
                <a:gd name="connsiteY4" fmla="*/ 674846 h 2618232"/>
                <a:gd name="connsiteX5" fmla="*/ 5093208 w 5525119"/>
                <a:gd name="connsiteY5" fmla="*/ 2587752 h 2618232"/>
                <a:gd name="connsiteX6" fmla="*/ 2999232 w 5525119"/>
                <a:gd name="connsiteY6" fmla="*/ 2587752 h 2618232"/>
                <a:gd name="connsiteX7" fmla="*/ 0 w 5525119"/>
                <a:gd name="connsiteY7" fmla="*/ 0 h 2618232"/>
                <a:gd name="connsiteX0" fmla="*/ 0 w 5093208"/>
                <a:gd name="connsiteY0" fmla="*/ 0 h 2618232"/>
                <a:gd name="connsiteX1" fmla="*/ 3008376 w 5093208"/>
                <a:gd name="connsiteY1" fmla="*/ 0 h 2618232"/>
                <a:gd name="connsiteX2" fmla="*/ 5065776 w 5093208"/>
                <a:gd name="connsiteY2" fmla="*/ 347472 h 2618232"/>
                <a:gd name="connsiteX3" fmla="*/ 5078635 w 5093208"/>
                <a:gd name="connsiteY3" fmla="*/ 674846 h 2618232"/>
                <a:gd name="connsiteX4" fmla="*/ 5093208 w 5093208"/>
                <a:gd name="connsiteY4" fmla="*/ 2587752 h 2618232"/>
                <a:gd name="connsiteX5" fmla="*/ 2999232 w 5093208"/>
                <a:gd name="connsiteY5" fmla="*/ 2587752 h 2618232"/>
                <a:gd name="connsiteX6" fmla="*/ 0 w 5093208"/>
                <a:gd name="connsiteY6" fmla="*/ 0 h 2618232"/>
                <a:gd name="connsiteX0" fmla="*/ 0 w 5439775"/>
                <a:gd name="connsiteY0" fmla="*/ 0 h 2618232"/>
                <a:gd name="connsiteX1" fmla="*/ 3008376 w 5439775"/>
                <a:gd name="connsiteY1" fmla="*/ 0 h 2618232"/>
                <a:gd name="connsiteX2" fmla="*/ 5065776 w 5439775"/>
                <a:gd name="connsiteY2" fmla="*/ 347472 h 2618232"/>
                <a:gd name="connsiteX3" fmla="*/ 5078635 w 5439775"/>
                <a:gd name="connsiteY3" fmla="*/ 674846 h 2618232"/>
                <a:gd name="connsiteX4" fmla="*/ 5093208 w 5439775"/>
                <a:gd name="connsiteY4" fmla="*/ 2587752 h 2618232"/>
                <a:gd name="connsiteX5" fmla="*/ 2999232 w 5439775"/>
                <a:gd name="connsiteY5" fmla="*/ 2587752 h 2618232"/>
                <a:gd name="connsiteX6" fmla="*/ 0 w 5439775"/>
                <a:gd name="connsiteY6" fmla="*/ 0 h 2618232"/>
                <a:gd name="connsiteX0" fmla="*/ 0 w 5093208"/>
                <a:gd name="connsiteY0" fmla="*/ 0 h 2618232"/>
                <a:gd name="connsiteX1" fmla="*/ 3008376 w 5093208"/>
                <a:gd name="connsiteY1" fmla="*/ 0 h 2618232"/>
                <a:gd name="connsiteX2" fmla="*/ 5065776 w 5093208"/>
                <a:gd name="connsiteY2" fmla="*/ 347472 h 2618232"/>
                <a:gd name="connsiteX3" fmla="*/ 5078635 w 5093208"/>
                <a:gd name="connsiteY3" fmla="*/ 674846 h 2618232"/>
                <a:gd name="connsiteX4" fmla="*/ 5093208 w 5093208"/>
                <a:gd name="connsiteY4" fmla="*/ 2587752 h 2618232"/>
                <a:gd name="connsiteX5" fmla="*/ 2999232 w 5093208"/>
                <a:gd name="connsiteY5" fmla="*/ 2587752 h 2618232"/>
                <a:gd name="connsiteX6" fmla="*/ 0 w 5093208"/>
                <a:gd name="connsiteY6" fmla="*/ 0 h 2618232"/>
                <a:gd name="connsiteX0" fmla="*/ 0 w 5093208"/>
                <a:gd name="connsiteY0" fmla="*/ 0 h 2618232"/>
                <a:gd name="connsiteX1" fmla="*/ 3008376 w 5093208"/>
                <a:gd name="connsiteY1" fmla="*/ 0 h 2618232"/>
                <a:gd name="connsiteX2" fmla="*/ 5065776 w 5093208"/>
                <a:gd name="connsiteY2" fmla="*/ 347472 h 2618232"/>
                <a:gd name="connsiteX3" fmla="*/ 5078635 w 5093208"/>
                <a:gd name="connsiteY3" fmla="*/ 674846 h 2618232"/>
                <a:gd name="connsiteX4" fmla="*/ 5093208 w 5093208"/>
                <a:gd name="connsiteY4" fmla="*/ 2587752 h 2618232"/>
                <a:gd name="connsiteX5" fmla="*/ 2999232 w 5093208"/>
                <a:gd name="connsiteY5" fmla="*/ 2587752 h 2618232"/>
                <a:gd name="connsiteX6" fmla="*/ 0 w 5093208"/>
                <a:gd name="connsiteY6" fmla="*/ 0 h 2618232"/>
                <a:gd name="connsiteX0" fmla="*/ 0 w 5093208"/>
                <a:gd name="connsiteY0" fmla="*/ 0 h 2618232"/>
                <a:gd name="connsiteX1" fmla="*/ 3008376 w 5093208"/>
                <a:gd name="connsiteY1" fmla="*/ 0 h 2618232"/>
                <a:gd name="connsiteX2" fmla="*/ 5065776 w 5093208"/>
                <a:gd name="connsiteY2" fmla="*/ 347472 h 2618232"/>
                <a:gd name="connsiteX3" fmla="*/ 5078635 w 5093208"/>
                <a:gd name="connsiteY3" fmla="*/ 674846 h 2618232"/>
                <a:gd name="connsiteX4" fmla="*/ 5093208 w 5093208"/>
                <a:gd name="connsiteY4" fmla="*/ 2587752 h 2618232"/>
                <a:gd name="connsiteX5" fmla="*/ 2999232 w 5093208"/>
                <a:gd name="connsiteY5" fmla="*/ 2587752 h 2618232"/>
                <a:gd name="connsiteX6" fmla="*/ 0 w 5093208"/>
                <a:gd name="connsiteY6" fmla="*/ 0 h 2618232"/>
                <a:gd name="connsiteX0" fmla="*/ 157191 w 5250399"/>
                <a:gd name="connsiteY0" fmla="*/ 0 h 2958093"/>
                <a:gd name="connsiteX1" fmla="*/ 3165567 w 5250399"/>
                <a:gd name="connsiteY1" fmla="*/ 0 h 2958093"/>
                <a:gd name="connsiteX2" fmla="*/ 5222967 w 5250399"/>
                <a:gd name="connsiteY2" fmla="*/ 347472 h 2958093"/>
                <a:gd name="connsiteX3" fmla="*/ 5235826 w 5250399"/>
                <a:gd name="connsiteY3" fmla="*/ 674846 h 2958093"/>
                <a:gd name="connsiteX4" fmla="*/ 5250399 w 5250399"/>
                <a:gd name="connsiteY4" fmla="*/ 2587752 h 2958093"/>
                <a:gd name="connsiteX5" fmla="*/ 3156423 w 5250399"/>
                <a:gd name="connsiteY5" fmla="*/ 2587752 h 2958093"/>
                <a:gd name="connsiteX6" fmla="*/ 2203032 w 5250399"/>
                <a:gd name="connsiteY6" fmla="*/ 2526801 h 2958093"/>
                <a:gd name="connsiteX7" fmla="*/ 157191 w 5250399"/>
                <a:gd name="connsiteY7" fmla="*/ 0 h 2958093"/>
                <a:gd name="connsiteX0" fmla="*/ 157191 w 5250399"/>
                <a:gd name="connsiteY0" fmla="*/ 0 h 2958093"/>
                <a:gd name="connsiteX1" fmla="*/ 3165567 w 5250399"/>
                <a:gd name="connsiteY1" fmla="*/ 0 h 2958093"/>
                <a:gd name="connsiteX2" fmla="*/ 5222967 w 5250399"/>
                <a:gd name="connsiteY2" fmla="*/ 347472 h 2958093"/>
                <a:gd name="connsiteX3" fmla="*/ 5235826 w 5250399"/>
                <a:gd name="connsiteY3" fmla="*/ 674846 h 2958093"/>
                <a:gd name="connsiteX4" fmla="*/ 5250399 w 5250399"/>
                <a:gd name="connsiteY4" fmla="*/ 2587752 h 2958093"/>
                <a:gd name="connsiteX5" fmla="*/ 3156423 w 5250399"/>
                <a:gd name="connsiteY5" fmla="*/ 2587752 h 2958093"/>
                <a:gd name="connsiteX6" fmla="*/ 2203032 w 5250399"/>
                <a:gd name="connsiteY6" fmla="*/ 2526801 h 2958093"/>
                <a:gd name="connsiteX7" fmla="*/ 157191 w 5250399"/>
                <a:gd name="connsiteY7" fmla="*/ 0 h 2958093"/>
                <a:gd name="connsiteX0" fmla="*/ 157191 w 5250399"/>
                <a:gd name="connsiteY0" fmla="*/ 0 h 2587752"/>
                <a:gd name="connsiteX1" fmla="*/ 3165567 w 5250399"/>
                <a:gd name="connsiteY1" fmla="*/ 0 h 2587752"/>
                <a:gd name="connsiteX2" fmla="*/ 5222967 w 5250399"/>
                <a:gd name="connsiteY2" fmla="*/ 347472 h 2587752"/>
                <a:gd name="connsiteX3" fmla="*/ 5235826 w 5250399"/>
                <a:gd name="connsiteY3" fmla="*/ 674846 h 2587752"/>
                <a:gd name="connsiteX4" fmla="*/ 5250399 w 5250399"/>
                <a:gd name="connsiteY4" fmla="*/ 2587752 h 2587752"/>
                <a:gd name="connsiteX5" fmla="*/ 3156423 w 5250399"/>
                <a:gd name="connsiteY5" fmla="*/ 2587752 h 2587752"/>
                <a:gd name="connsiteX6" fmla="*/ 2203032 w 5250399"/>
                <a:gd name="connsiteY6" fmla="*/ 2526801 h 2587752"/>
                <a:gd name="connsiteX7" fmla="*/ 157191 w 5250399"/>
                <a:gd name="connsiteY7" fmla="*/ 0 h 2587752"/>
                <a:gd name="connsiteX0" fmla="*/ 157191 w 5250399"/>
                <a:gd name="connsiteY0" fmla="*/ 0 h 2608222"/>
                <a:gd name="connsiteX1" fmla="*/ 3165567 w 5250399"/>
                <a:gd name="connsiteY1" fmla="*/ 0 h 2608222"/>
                <a:gd name="connsiteX2" fmla="*/ 5222967 w 5250399"/>
                <a:gd name="connsiteY2" fmla="*/ 347472 h 2608222"/>
                <a:gd name="connsiteX3" fmla="*/ 5235826 w 5250399"/>
                <a:gd name="connsiteY3" fmla="*/ 674846 h 2608222"/>
                <a:gd name="connsiteX4" fmla="*/ 5250399 w 5250399"/>
                <a:gd name="connsiteY4" fmla="*/ 2587752 h 2608222"/>
                <a:gd name="connsiteX5" fmla="*/ 3156423 w 5250399"/>
                <a:gd name="connsiteY5" fmla="*/ 2587752 h 2608222"/>
                <a:gd name="connsiteX6" fmla="*/ 2203032 w 5250399"/>
                <a:gd name="connsiteY6" fmla="*/ 2526801 h 2608222"/>
                <a:gd name="connsiteX7" fmla="*/ 157191 w 5250399"/>
                <a:gd name="connsiteY7" fmla="*/ 0 h 2608222"/>
                <a:gd name="connsiteX0" fmla="*/ 0 w 5093208"/>
                <a:gd name="connsiteY0" fmla="*/ 0 h 2608222"/>
                <a:gd name="connsiteX1" fmla="*/ 3008376 w 5093208"/>
                <a:gd name="connsiteY1" fmla="*/ 0 h 2608222"/>
                <a:gd name="connsiteX2" fmla="*/ 5065776 w 5093208"/>
                <a:gd name="connsiteY2" fmla="*/ 347472 h 2608222"/>
                <a:gd name="connsiteX3" fmla="*/ 5078635 w 5093208"/>
                <a:gd name="connsiteY3" fmla="*/ 674846 h 2608222"/>
                <a:gd name="connsiteX4" fmla="*/ 5093208 w 5093208"/>
                <a:gd name="connsiteY4" fmla="*/ 2587752 h 2608222"/>
                <a:gd name="connsiteX5" fmla="*/ 2999232 w 5093208"/>
                <a:gd name="connsiteY5" fmla="*/ 2587752 h 2608222"/>
                <a:gd name="connsiteX6" fmla="*/ 2106925 w 5093208"/>
                <a:gd name="connsiteY6" fmla="*/ 2587734 h 2608222"/>
                <a:gd name="connsiteX0" fmla="*/ 0 w 3018280"/>
                <a:gd name="connsiteY0" fmla="*/ 0 h 2608222"/>
                <a:gd name="connsiteX1" fmla="*/ 933448 w 3018280"/>
                <a:gd name="connsiteY1" fmla="*/ 0 h 2608222"/>
                <a:gd name="connsiteX2" fmla="*/ 2990848 w 3018280"/>
                <a:gd name="connsiteY2" fmla="*/ 347472 h 2608222"/>
                <a:gd name="connsiteX3" fmla="*/ 3003707 w 3018280"/>
                <a:gd name="connsiteY3" fmla="*/ 674846 h 2608222"/>
                <a:gd name="connsiteX4" fmla="*/ 3018280 w 3018280"/>
                <a:gd name="connsiteY4" fmla="*/ 2587752 h 2608222"/>
                <a:gd name="connsiteX5" fmla="*/ 924304 w 3018280"/>
                <a:gd name="connsiteY5" fmla="*/ 2587752 h 2608222"/>
                <a:gd name="connsiteX6" fmla="*/ 31997 w 3018280"/>
                <a:gd name="connsiteY6" fmla="*/ 2587734 h 2608222"/>
                <a:gd name="connsiteX0" fmla="*/ 184222 w 3202502"/>
                <a:gd name="connsiteY0" fmla="*/ 0 h 2608222"/>
                <a:gd name="connsiteX1" fmla="*/ 1117670 w 3202502"/>
                <a:gd name="connsiteY1" fmla="*/ 0 h 2608222"/>
                <a:gd name="connsiteX2" fmla="*/ 3175070 w 3202502"/>
                <a:gd name="connsiteY2" fmla="*/ 347472 h 2608222"/>
                <a:gd name="connsiteX3" fmla="*/ 3187929 w 3202502"/>
                <a:gd name="connsiteY3" fmla="*/ 674846 h 2608222"/>
                <a:gd name="connsiteX4" fmla="*/ 3202502 w 3202502"/>
                <a:gd name="connsiteY4" fmla="*/ 2587752 h 2608222"/>
                <a:gd name="connsiteX5" fmla="*/ 1108526 w 3202502"/>
                <a:gd name="connsiteY5" fmla="*/ 2587752 h 2608222"/>
                <a:gd name="connsiteX6" fmla="*/ 0 w 3202502"/>
                <a:gd name="connsiteY6" fmla="*/ 2500686 h 2608222"/>
                <a:gd name="connsiteX0" fmla="*/ 184222 w 3202502"/>
                <a:gd name="connsiteY0" fmla="*/ 0 h 2608222"/>
                <a:gd name="connsiteX1" fmla="*/ 1117670 w 3202502"/>
                <a:gd name="connsiteY1" fmla="*/ 0 h 2608222"/>
                <a:gd name="connsiteX2" fmla="*/ 3175070 w 3202502"/>
                <a:gd name="connsiteY2" fmla="*/ 347472 h 2608222"/>
                <a:gd name="connsiteX3" fmla="*/ 3187929 w 3202502"/>
                <a:gd name="connsiteY3" fmla="*/ 674846 h 2608222"/>
                <a:gd name="connsiteX4" fmla="*/ 3202502 w 3202502"/>
                <a:gd name="connsiteY4" fmla="*/ 2587752 h 2608222"/>
                <a:gd name="connsiteX5" fmla="*/ 1108526 w 3202502"/>
                <a:gd name="connsiteY5" fmla="*/ 2587752 h 2608222"/>
                <a:gd name="connsiteX6" fmla="*/ 0 w 3202502"/>
                <a:gd name="connsiteY6" fmla="*/ 2500686 h 2608222"/>
                <a:gd name="connsiteX0" fmla="*/ 184222 w 3202502"/>
                <a:gd name="connsiteY0" fmla="*/ 0 h 2629245"/>
                <a:gd name="connsiteX1" fmla="*/ 1117670 w 3202502"/>
                <a:gd name="connsiteY1" fmla="*/ 0 h 2629245"/>
                <a:gd name="connsiteX2" fmla="*/ 3175070 w 3202502"/>
                <a:gd name="connsiteY2" fmla="*/ 347472 h 2629245"/>
                <a:gd name="connsiteX3" fmla="*/ 3187929 w 3202502"/>
                <a:gd name="connsiteY3" fmla="*/ 674846 h 2629245"/>
                <a:gd name="connsiteX4" fmla="*/ 3202502 w 3202502"/>
                <a:gd name="connsiteY4" fmla="*/ 2587752 h 2629245"/>
                <a:gd name="connsiteX5" fmla="*/ 1108526 w 3202502"/>
                <a:gd name="connsiteY5" fmla="*/ 2587752 h 2629245"/>
                <a:gd name="connsiteX6" fmla="*/ 0 w 3202502"/>
                <a:gd name="connsiteY6" fmla="*/ 2500686 h 2629245"/>
                <a:gd name="connsiteX0" fmla="*/ 184222 w 3202502"/>
                <a:gd name="connsiteY0" fmla="*/ 0 h 2608222"/>
                <a:gd name="connsiteX1" fmla="*/ 1117670 w 3202502"/>
                <a:gd name="connsiteY1" fmla="*/ 0 h 2608222"/>
                <a:gd name="connsiteX2" fmla="*/ 3175070 w 3202502"/>
                <a:gd name="connsiteY2" fmla="*/ 347472 h 2608222"/>
                <a:gd name="connsiteX3" fmla="*/ 3187929 w 3202502"/>
                <a:gd name="connsiteY3" fmla="*/ 674846 h 2608222"/>
                <a:gd name="connsiteX4" fmla="*/ 3202502 w 3202502"/>
                <a:gd name="connsiteY4" fmla="*/ 2587752 h 2608222"/>
                <a:gd name="connsiteX5" fmla="*/ 1108526 w 3202502"/>
                <a:gd name="connsiteY5" fmla="*/ 2587752 h 2608222"/>
                <a:gd name="connsiteX6" fmla="*/ 0 w 3202502"/>
                <a:gd name="connsiteY6" fmla="*/ 2471670 h 2608222"/>
                <a:gd name="connsiteX0" fmla="*/ 184222 w 3202502"/>
                <a:gd name="connsiteY0" fmla="*/ 0 h 2600229"/>
                <a:gd name="connsiteX1" fmla="*/ 1117670 w 3202502"/>
                <a:gd name="connsiteY1" fmla="*/ 0 h 2600229"/>
                <a:gd name="connsiteX2" fmla="*/ 3175070 w 3202502"/>
                <a:gd name="connsiteY2" fmla="*/ 347472 h 2600229"/>
                <a:gd name="connsiteX3" fmla="*/ 3187929 w 3202502"/>
                <a:gd name="connsiteY3" fmla="*/ 674846 h 2600229"/>
                <a:gd name="connsiteX4" fmla="*/ 3202502 w 3202502"/>
                <a:gd name="connsiteY4" fmla="*/ 2587752 h 2600229"/>
                <a:gd name="connsiteX5" fmla="*/ 1108526 w 3202502"/>
                <a:gd name="connsiteY5" fmla="*/ 2587752 h 2600229"/>
                <a:gd name="connsiteX6" fmla="*/ 0 w 3202502"/>
                <a:gd name="connsiteY6" fmla="*/ 2471670 h 2600229"/>
                <a:gd name="connsiteX0" fmla="*/ 120592 w 3138872"/>
                <a:gd name="connsiteY0" fmla="*/ 0 h 2603403"/>
                <a:gd name="connsiteX1" fmla="*/ 1054040 w 3138872"/>
                <a:gd name="connsiteY1" fmla="*/ 0 h 2603403"/>
                <a:gd name="connsiteX2" fmla="*/ 3111440 w 3138872"/>
                <a:gd name="connsiteY2" fmla="*/ 347472 h 2603403"/>
                <a:gd name="connsiteX3" fmla="*/ 3124299 w 3138872"/>
                <a:gd name="connsiteY3" fmla="*/ 674846 h 2603403"/>
                <a:gd name="connsiteX4" fmla="*/ 3138872 w 3138872"/>
                <a:gd name="connsiteY4" fmla="*/ 2587752 h 2603403"/>
                <a:gd name="connsiteX5" fmla="*/ 1044896 w 3138872"/>
                <a:gd name="connsiteY5" fmla="*/ 2587752 h 2603403"/>
                <a:gd name="connsiteX6" fmla="*/ 0 w 3138872"/>
                <a:gd name="connsiteY6" fmla="*/ 2474844 h 2603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8872" h="2603403">
                  <a:moveTo>
                    <a:pt x="120592" y="0"/>
                  </a:moveTo>
                  <a:lnTo>
                    <a:pt x="1054040" y="0"/>
                  </a:lnTo>
                  <a:lnTo>
                    <a:pt x="3111440" y="347472"/>
                  </a:lnTo>
                  <a:lnTo>
                    <a:pt x="3124299" y="674846"/>
                  </a:lnTo>
                  <a:lnTo>
                    <a:pt x="3138872" y="2587752"/>
                  </a:lnTo>
                  <a:lnTo>
                    <a:pt x="1044896" y="2587752"/>
                  </a:lnTo>
                  <a:cubicBezTo>
                    <a:pt x="787479" y="2589180"/>
                    <a:pt x="293348" y="2603403"/>
                    <a:pt x="0" y="2474844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5400000">
              <a:off x="-253016" y="4107466"/>
              <a:ext cx="3886200" cy="0"/>
            </a:xfrm>
            <a:prstGeom prst="lin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5075472" y="2341591"/>
            <a:ext cx="3979068" cy="3636166"/>
            <a:chOff x="5768974" y="1857506"/>
            <a:chExt cx="2652713" cy="2424113"/>
          </a:xfrm>
        </p:grpSpPr>
        <p:cxnSp>
          <p:nvCxnSpPr>
            <p:cNvPr id="14" name="Straight Connector 13"/>
            <p:cNvCxnSpPr/>
            <p:nvPr/>
          </p:nvCxnSpPr>
          <p:spPr>
            <a:xfrm rot="5400000">
              <a:off x="6183312" y="2213107"/>
              <a:ext cx="339725" cy="0"/>
            </a:xfrm>
            <a:prstGeom prst="lin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Freeform 10"/>
            <p:cNvSpPr/>
            <p:nvPr/>
          </p:nvSpPr>
          <p:spPr>
            <a:xfrm>
              <a:off x="5768974" y="1857506"/>
              <a:ext cx="2652713" cy="2424113"/>
            </a:xfrm>
            <a:custGeom>
              <a:avLst/>
              <a:gdLst>
                <a:gd name="connsiteX0" fmla="*/ 0 w 2423160"/>
                <a:gd name="connsiteY0" fmla="*/ 192024 h 2441448"/>
                <a:gd name="connsiteX1" fmla="*/ 9144 w 2423160"/>
                <a:gd name="connsiteY1" fmla="*/ 530352 h 2441448"/>
                <a:gd name="connsiteX2" fmla="*/ 356616 w 2423160"/>
                <a:gd name="connsiteY2" fmla="*/ 539496 h 2441448"/>
                <a:gd name="connsiteX3" fmla="*/ 329184 w 2423160"/>
                <a:gd name="connsiteY3" fmla="*/ 2441448 h 2441448"/>
                <a:gd name="connsiteX4" fmla="*/ 2414016 w 2423160"/>
                <a:gd name="connsiteY4" fmla="*/ 2423160 h 2441448"/>
                <a:gd name="connsiteX5" fmla="*/ 2423160 w 2423160"/>
                <a:gd name="connsiteY5" fmla="*/ 987552 h 2441448"/>
                <a:gd name="connsiteX6" fmla="*/ 786384 w 2423160"/>
                <a:gd name="connsiteY6" fmla="*/ 0 h 2441448"/>
                <a:gd name="connsiteX7" fmla="*/ 347472 w 2423160"/>
                <a:gd name="connsiteY7" fmla="*/ 219456 h 2441448"/>
                <a:gd name="connsiteX8" fmla="*/ 0 w 2423160"/>
                <a:gd name="connsiteY8" fmla="*/ 192024 h 2441448"/>
                <a:gd name="connsiteX0" fmla="*/ 0 w 2423160"/>
                <a:gd name="connsiteY0" fmla="*/ 192024 h 2441448"/>
                <a:gd name="connsiteX1" fmla="*/ 9144 w 2423160"/>
                <a:gd name="connsiteY1" fmla="*/ 530352 h 2441448"/>
                <a:gd name="connsiteX2" fmla="*/ 356616 w 2423160"/>
                <a:gd name="connsiteY2" fmla="*/ 539496 h 2441448"/>
                <a:gd name="connsiteX3" fmla="*/ 329184 w 2423160"/>
                <a:gd name="connsiteY3" fmla="*/ 2441448 h 2441448"/>
                <a:gd name="connsiteX4" fmla="*/ 2414016 w 2423160"/>
                <a:gd name="connsiteY4" fmla="*/ 2423160 h 2441448"/>
                <a:gd name="connsiteX5" fmla="*/ 2423160 w 2423160"/>
                <a:gd name="connsiteY5" fmla="*/ 987552 h 2441448"/>
                <a:gd name="connsiteX6" fmla="*/ 786384 w 2423160"/>
                <a:gd name="connsiteY6" fmla="*/ 0 h 2441448"/>
                <a:gd name="connsiteX7" fmla="*/ 356997 w 2423160"/>
                <a:gd name="connsiteY7" fmla="*/ 31337 h 2441448"/>
                <a:gd name="connsiteX8" fmla="*/ 0 w 2423160"/>
                <a:gd name="connsiteY8" fmla="*/ 192024 h 2441448"/>
                <a:gd name="connsiteX0" fmla="*/ 0 w 2423160"/>
                <a:gd name="connsiteY0" fmla="*/ 192024 h 2441448"/>
                <a:gd name="connsiteX1" fmla="*/ 9144 w 2423160"/>
                <a:gd name="connsiteY1" fmla="*/ 530352 h 2441448"/>
                <a:gd name="connsiteX2" fmla="*/ 356616 w 2423160"/>
                <a:gd name="connsiteY2" fmla="*/ 539496 h 2441448"/>
                <a:gd name="connsiteX3" fmla="*/ 329184 w 2423160"/>
                <a:gd name="connsiteY3" fmla="*/ 2441448 h 2441448"/>
                <a:gd name="connsiteX4" fmla="*/ 2414016 w 2423160"/>
                <a:gd name="connsiteY4" fmla="*/ 2423160 h 2441448"/>
                <a:gd name="connsiteX5" fmla="*/ 2423160 w 2423160"/>
                <a:gd name="connsiteY5" fmla="*/ 987552 h 2441448"/>
                <a:gd name="connsiteX6" fmla="*/ 786384 w 2423160"/>
                <a:gd name="connsiteY6" fmla="*/ 0 h 2441448"/>
                <a:gd name="connsiteX7" fmla="*/ 361760 w 2423160"/>
                <a:gd name="connsiteY7" fmla="*/ 190881 h 2441448"/>
                <a:gd name="connsiteX8" fmla="*/ 0 w 2423160"/>
                <a:gd name="connsiteY8" fmla="*/ 192024 h 2441448"/>
                <a:gd name="connsiteX0" fmla="*/ 0 w 2423160"/>
                <a:gd name="connsiteY0" fmla="*/ 192024 h 2423160"/>
                <a:gd name="connsiteX1" fmla="*/ 9144 w 2423160"/>
                <a:gd name="connsiteY1" fmla="*/ 530352 h 2423160"/>
                <a:gd name="connsiteX2" fmla="*/ 356616 w 2423160"/>
                <a:gd name="connsiteY2" fmla="*/ 539496 h 2423160"/>
                <a:gd name="connsiteX3" fmla="*/ 493490 w 2423160"/>
                <a:gd name="connsiteY3" fmla="*/ 2365248 h 2423160"/>
                <a:gd name="connsiteX4" fmla="*/ 2414016 w 2423160"/>
                <a:gd name="connsiteY4" fmla="*/ 2423160 h 2423160"/>
                <a:gd name="connsiteX5" fmla="*/ 2423160 w 2423160"/>
                <a:gd name="connsiteY5" fmla="*/ 987552 h 2423160"/>
                <a:gd name="connsiteX6" fmla="*/ 786384 w 2423160"/>
                <a:gd name="connsiteY6" fmla="*/ 0 h 2423160"/>
                <a:gd name="connsiteX7" fmla="*/ 361760 w 2423160"/>
                <a:gd name="connsiteY7" fmla="*/ 190881 h 2423160"/>
                <a:gd name="connsiteX8" fmla="*/ 0 w 2423160"/>
                <a:gd name="connsiteY8" fmla="*/ 192024 h 2423160"/>
                <a:gd name="connsiteX0" fmla="*/ 0 w 2423160"/>
                <a:gd name="connsiteY0" fmla="*/ 192024 h 2423160"/>
                <a:gd name="connsiteX1" fmla="*/ 9144 w 2423160"/>
                <a:gd name="connsiteY1" fmla="*/ 530352 h 2423160"/>
                <a:gd name="connsiteX2" fmla="*/ 356616 w 2423160"/>
                <a:gd name="connsiteY2" fmla="*/ 539496 h 2423160"/>
                <a:gd name="connsiteX3" fmla="*/ 352997 w 2423160"/>
                <a:gd name="connsiteY3" fmla="*/ 2422398 h 2423160"/>
                <a:gd name="connsiteX4" fmla="*/ 2414016 w 2423160"/>
                <a:gd name="connsiteY4" fmla="*/ 2423160 h 2423160"/>
                <a:gd name="connsiteX5" fmla="*/ 2423160 w 2423160"/>
                <a:gd name="connsiteY5" fmla="*/ 987552 h 2423160"/>
                <a:gd name="connsiteX6" fmla="*/ 786384 w 2423160"/>
                <a:gd name="connsiteY6" fmla="*/ 0 h 2423160"/>
                <a:gd name="connsiteX7" fmla="*/ 361760 w 2423160"/>
                <a:gd name="connsiteY7" fmla="*/ 190881 h 2423160"/>
                <a:gd name="connsiteX8" fmla="*/ 0 w 2423160"/>
                <a:gd name="connsiteY8" fmla="*/ 192024 h 2423160"/>
                <a:gd name="connsiteX0" fmla="*/ 0 w 2423160"/>
                <a:gd name="connsiteY0" fmla="*/ 192024 h 2423160"/>
                <a:gd name="connsiteX1" fmla="*/ 9144 w 2423160"/>
                <a:gd name="connsiteY1" fmla="*/ 530352 h 2423160"/>
                <a:gd name="connsiteX2" fmla="*/ 351854 w 2423160"/>
                <a:gd name="connsiteY2" fmla="*/ 501396 h 2423160"/>
                <a:gd name="connsiteX3" fmla="*/ 352997 w 2423160"/>
                <a:gd name="connsiteY3" fmla="*/ 2422398 h 2423160"/>
                <a:gd name="connsiteX4" fmla="*/ 2414016 w 2423160"/>
                <a:gd name="connsiteY4" fmla="*/ 2423160 h 2423160"/>
                <a:gd name="connsiteX5" fmla="*/ 2423160 w 2423160"/>
                <a:gd name="connsiteY5" fmla="*/ 987552 h 2423160"/>
                <a:gd name="connsiteX6" fmla="*/ 786384 w 2423160"/>
                <a:gd name="connsiteY6" fmla="*/ 0 h 2423160"/>
                <a:gd name="connsiteX7" fmla="*/ 361760 w 2423160"/>
                <a:gd name="connsiteY7" fmla="*/ 190881 h 2423160"/>
                <a:gd name="connsiteX8" fmla="*/ 0 w 2423160"/>
                <a:gd name="connsiteY8" fmla="*/ 192024 h 2423160"/>
                <a:gd name="connsiteX0" fmla="*/ 0 w 2423160"/>
                <a:gd name="connsiteY0" fmla="*/ 192024 h 2423160"/>
                <a:gd name="connsiteX1" fmla="*/ 9144 w 2423160"/>
                <a:gd name="connsiteY1" fmla="*/ 530352 h 2423160"/>
                <a:gd name="connsiteX2" fmla="*/ 354236 w 2423160"/>
                <a:gd name="connsiteY2" fmla="*/ 496633 h 2423160"/>
                <a:gd name="connsiteX3" fmla="*/ 352997 w 2423160"/>
                <a:gd name="connsiteY3" fmla="*/ 2422398 h 2423160"/>
                <a:gd name="connsiteX4" fmla="*/ 2414016 w 2423160"/>
                <a:gd name="connsiteY4" fmla="*/ 2423160 h 2423160"/>
                <a:gd name="connsiteX5" fmla="*/ 2423160 w 2423160"/>
                <a:gd name="connsiteY5" fmla="*/ 987552 h 2423160"/>
                <a:gd name="connsiteX6" fmla="*/ 786384 w 2423160"/>
                <a:gd name="connsiteY6" fmla="*/ 0 h 2423160"/>
                <a:gd name="connsiteX7" fmla="*/ 361760 w 2423160"/>
                <a:gd name="connsiteY7" fmla="*/ 190881 h 2423160"/>
                <a:gd name="connsiteX8" fmla="*/ 0 w 2423160"/>
                <a:gd name="connsiteY8" fmla="*/ 192024 h 2423160"/>
                <a:gd name="connsiteX0" fmla="*/ 381 w 2423541"/>
                <a:gd name="connsiteY0" fmla="*/ 192024 h 2423160"/>
                <a:gd name="connsiteX1" fmla="*/ 0 w 2423541"/>
                <a:gd name="connsiteY1" fmla="*/ 494633 h 2423160"/>
                <a:gd name="connsiteX2" fmla="*/ 354617 w 2423541"/>
                <a:gd name="connsiteY2" fmla="*/ 496633 h 2423160"/>
                <a:gd name="connsiteX3" fmla="*/ 353378 w 2423541"/>
                <a:gd name="connsiteY3" fmla="*/ 2422398 h 2423160"/>
                <a:gd name="connsiteX4" fmla="*/ 2414397 w 2423541"/>
                <a:gd name="connsiteY4" fmla="*/ 2423160 h 2423160"/>
                <a:gd name="connsiteX5" fmla="*/ 2423541 w 2423541"/>
                <a:gd name="connsiteY5" fmla="*/ 987552 h 2423160"/>
                <a:gd name="connsiteX6" fmla="*/ 786765 w 2423541"/>
                <a:gd name="connsiteY6" fmla="*/ 0 h 2423160"/>
                <a:gd name="connsiteX7" fmla="*/ 362141 w 2423541"/>
                <a:gd name="connsiteY7" fmla="*/ 190881 h 2423160"/>
                <a:gd name="connsiteX8" fmla="*/ 381 w 2423541"/>
                <a:gd name="connsiteY8" fmla="*/ 192024 h 2423160"/>
                <a:gd name="connsiteX0" fmla="*/ 0 w 2423160"/>
                <a:gd name="connsiteY0" fmla="*/ 192024 h 2423160"/>
                <a:gd name="connsiteX1" fmla="*/ 2001 w 2423160"/>
                <a:gd name="connsiteY1" fmla="*/ 497015 h 2423160"/>
                <a:gd name="connsiteX2" fmla="*/ 354236 w 2423160"/>
                <a:gd name="connsiteY2" fmla="*/ 496633 h 2423160"/>
                <a:gd name="connsiteX3" fmla="*/ 352997 w 2423160"/>
                <a:gd name="connsiteY3" fmla="*/ 2422398 h 2423160"/>
                <a:gd name="connsiteX4" fmla="*/ 2414016 w 2423160"/>
                <a:gd name="connsiteY4" fmla="*/ 2423160 h 2423160"/>
                <a:gd name="connsiteX5" fmla="*/ 2423160 w 2423160"/>
                <a:gd name="connsiteY5" fmla="*/ 987552 h 2423160"/>
                <a:gd name="connsiteX6" fmla="*/ 786384 w 2423160"/>
                <a:gd name="connsiteY6" fmla="*/ 0 h 2423160"/>
                <a:gd name="connsiteX7" fmla="*/ 361760 w 2423160"/>
                <a:gd name="connsiteY7" fmla="*/ 190881 h 2423160"/>
                <a:gd name="connsiteX8" fmla="*/ 0 w 2423160"/>
                <a:gd name="connsiteY8" fmla="*/ 192024 h 2423160"/>
                <a:gd name="connsiteX0" fmla="*/ 0 w 2423160"/>
                <a:gd name="connsiteY0" fmla="*/ 192024 h 2423160"/>
                <a:gd name="connsiteX1" fmla="*/ 4382 w 2423160"/>
                <a:gd name="connsiteY1" fmla="*/ 520828 h 2423160"/>
                <a:gd name="connsiteX2" fmla="*/ 354236 w 2423160"/>
                <a:gd name="connsiteY2" fmla="*/ 496633 h 2423160"/>
                <a:gd name="connsiteX3" fmla="*/ 352997 w 2423160"/>
                <a:gd name="connsiteY3" fmla="*/ 2422398 h 2423160"/>
                <a:gd name="connsiteX4" fmla="*/ 2414016 w 2423160"/>
                <a:gd name="connsiteY4" fmla="*/ 2423160 h 2423160"/>
                <a:gd name="connsiteX5" fmla="*/ 2423160 w 2423160"/>
                <a:gd name="connsiteY5" fmla="*/ 987552 h 2423160"/>
                <a:gd name="connsiteX6" fmla="*/ 786384 w 2423160"/>
                <a:gd name="connsiteY6" fmla="*/ 0 h 2423160"/>
                <a:gd name="connsiteX7" fmla="*/ 361760 w 2423160"/>
                <a:gd name="connsiteY7" fmla="*/ 190881 h 2423160"/>
                <a:gd name="connsiteX8" fmla="*/ 0 w 2423160"/>
                <a:gd name="connsiteY8" fmla="*/ 192024 h 2423160"/>
                <a:gd name="connsiteX0" fmla="*/ 0 w 2635092"/>
                <a:gd name="connsiteY0" fmla="*/ 39624 h 2423160"/>
                <a:gd name="connsiteX1" fmla="*/ 216314 w 2635092"/>
                <a:gd name="connsiteY1" fmla="*/ 520828 h 2423160"/>
                <a:gd name="connsiteX2" fmla="*/ 566168 w 2635092"/>
                <a:gd name="connsiteY2" fmla="*/ 496633 h 2423160"/>
                <a:gd name="connsiteX3" fmla="*/ 564929 w 2635092"/>
                <a:gd name="connsiteY3" fmla="*/ 2422398 h 2423160"/>
                <a:gd name="connsiteX4" fmla="*/ 2625948 w 2635092"/>
                <a:gd name="connsiteY4" fmla="*/ 2423160 h 2423160"/>
                <a:gd name="connsiteX5" fmla="*/ 2635092 w 2635092"/>
                <a:gd name="connsiteY5" fmla="*/ 987552 h 2423160"/>
                <a:gd name="connsiteX6" fmla="*/ 998316 w 2635092"/>
                <a:gd name="connsiteY6" fmla="*/ 0 h 2423160"/>
                <a:gd name="connsiteX7" fmla="*/ 573692 w 2635092"/>
                <a:gd name="connsiteY7" fmla="*/ 190881 h 2423160"/>
                <a:gd name="connsiteX8" fmla="*/ 0 w 2635092"/>
                <a:gd name="connsiteY8" fmla="*/ 39624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6618 w 2425542"/>
                <a:gd name="connsiteY2" fmla="*/ 496633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6618 w 2425542"/>
                <a:gd name="connsiteY2" fmla="*/ 496633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1856 w 2425542"/>
                <a:gd name="connsiteY2" fmla="*/ 506158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606650 w 2425542"/>
                <a:gd name="connsiteY2" fmla="*/ 429958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6618 w 2425542"/>
                <a:gd name="connsiteY2" fmla="*/ 520445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6618 w 2425542"/>
                <a:gd name="connsiteY2" fmla="*/ 520445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6618 w 2425542"/>
                <a:gd name="connsiteY2" fmla="*/ 520445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6618 w 2425542"/>
                <a:gd name="connsiteY2" fmla="*/ 520445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6618 w 2425542"/>
                <a:gd name="connsiteY2" fmla="*/ 520445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0 w 2425542"/>
                <a:gd name="connsiteY0" fmla="*/ 194406 h 2423160"/>
                <a:gd name="connsiteX1" fmla="*/ 6764 w 2425542"/>
                <a:gd name="connsiteY1" fmla="*/ 520828 h 2423160"/>
                <a:gd name="connsiteX2" fmla="*/ 356618 w 2425542"/>
                <a:gd name="connsiteY2" fmla="*/ 520445 h 2423160"/>
                <a:gd name="connsiteX3" fmla="*/ 355379 w 2425542"/>
                <a:gd name="connsiteY3" fmla="*/ 2422398 h 2423160"/>
                <a:gd name="connsiteX4" fmla="*/ 2416398 w 2425542"/>
                <a:gd name="connsiteY4" fmla="*/ 2423160 h 2423160"/>
                <a:gd name="connsiteX5" fmla="*/ 2425542 w 2425542"/>
                <a:gd name="connsiteY5" fmla="*/ 987552 h 2423160"/>
                <a:gd name="connsiteX6" fmla="*/ 788766 w 2425542"/>
                <a:gd name="connsiteY6" fmla="*/ 0 h 2423160"/>
                <a:gd name="connsiteX7" fmla="*/ 364142 w 2425542"/>
                <a:gd name="connsiteY7" fmla="*/ 190881 h 2423160"/>
                <a:gd name="connsiteX8" fmla="*/ 0 w 2425542"/>
                <a:gd name="connsiteY8" fmla="*/ 194406 h 2423160"/>
                <a:gd name="connsiteX0" fmla="*/ 226583 w 2652125"/>
                <a:gd name="connsiteY0" fmla="*/ 194406 h 2423160"/>
                <a:gd name="connsiteX1" fmla="*/ 0 w 2652125"/>
                <a:gd name="connsiteY1" fmla="*/ 522416 h 2423160"/>
                <a:gd name="connsiteX2" fmla="*/ 583201 w 2652125"/>
                <a:gd name="connsiteY2" fmla="*/ 520445 h 2423160"/>
                <a:gd name="connsiteX3" fmla="*/ 581962 w 2652125"/>
                <a:gd name="connsiteY3" fmla="*/ 2422398 h 2423160"/>
                <a:gd name="connsiteX4" fmla="*/ 2642981 w 2652125"/>
                <a:gd name="connsiteY4" fmla="*/ 2423160 h 2423160"/>
                <a:gd name="connsiteX5" fmla="*/ 2652125 w 2652125"/>
                <a:gd name="connsiteY5" fmla="*/ 987552 h 2423160"/>
                <a:gd name="connsiteX6" fmla="*/ 1015349 w 2652125"/>
                <a:gd name="connsiteY6" fmla="*/ 0 h 2423160"/>
                <a:gd name="connsiteX7" fmla="*/ 590725 w 2652125"/>
                <a:gd name="connsiteY7" fmla="*/ 190881 h 2423160"/>
                <a:gd name="connsiteX8" fmla="*/ 226583 w 2652125"/>
                <a:gd name="connsiteY8" fmla="*/ 194406 h 2423160"/>
                <a:gd name="connsiteX0" fmla="*/ 0 w 2652540"/>
                <a:gd name="connsiteY0" fmla="*/ 195993 h 2423160"/>
                <a:gd name="connsiteX1" fmla="*/ 415 w 2652540"/>
                <a:gd name="connsiteY1" fmla="*/ 522416 h 2423160"/>
                <a:gd name="connsiteX2" fmla="*/ 583616 w 2652540"/>
                <a:gd name="connsiteY2" fmla="*/ 520445 h 2423160"/>
                <a:gd name="connsiteX3" fmla="*/ 582377 w 2652540"/>
                <a:gd name="connsiteY3" fmla="*/ 2422398 h 2423160"/>
                <a:gd name="connsiteX4" fmla="*/ 2643396 w 2652540"/>
                <a:gd name="connsiteY4" fmla="*/ 2423160 h 2423160"/>
                <a:gd name="connsiteX5" fmla="*/ 2652540 w 2652540"/>
                <a:gd name="connsiteY5" fmla="*/ 987552 h 2423160"/>
                <a:gd name="connsiteX6" fmla="*/ 1015764 w 2652540"/>
                <a:gd name="connsiteY6" fmla="*/ 0 h 2423160"/>
                <a:gd name="connsiteX7" fmla="*/ 591140 w 2652540"/>
                <a:gd name="connsiteY7" fmla="*/ 190881 h 2423160"/>
                <a:gd name="connsiteX8" fmla="*/ 0 w 2652540"/>
                <a:gd name="connsiteY8" fmla="*/ 195993 h 242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2540" h="2423160">
                  <a:moveTo>
                    <a:pt x="0" y="195993"/>
                  </a:moveTo>
                  <a:cubicBezTo>
                    <a:pt x="138" y="304801"/>
                    <a:pt x="277" y="413608"/>
                    <a:pt x="415" y="522416"/>
                  </a:cubicBezTo>
                  <a:lnTo>
                    <a:pt x="583616" y="520445"/>
                  </a:lnTo>
                  <a:lnTo>
                    <a:pt x="582377" y="2422398"/>
                  </a:lnTo>
                  <a:lnTo>
                    <a:pt x="2643396" y="2423160"/>
                  </a:lnTo>
                  <a:lnTo>
                    <a:pt x="2652540" y="987552"/>
                  </a:lnTo>
                  <a:cubicBezTo>
                    <a:pt x="1957634" y="859827"/>
                    <a:pt x="1309415" y="484539"/>
                    <a:pt x="1015764" y="0"/>
                  </a:cubicBezTo>
                  <a:lnTo>
                    <a:pt x="591140" y="190881"/>
                  </a:lnTo>
                  <a:lnTo>
                    <a:pt x="0" y="195993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084" name="TextBox 85"/>
          <p:cNvSpPr txBox="1">
            <a:spLocks noChangeArrowheads="1"/>
          </p:cNvSpPr>
          <p:nvPr/>
        </p:nvSpPr>
        <p:spPr bwMode="auto">
          <a:xfrm>
            <a:off x="578802" y="535025"/>
            <a:ext cx="79863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latin typeface="Calibri" pitchFamily="34" charset="0"/>
              </a:rPr>
              <a:t>Put </a:t>
            </a:r>
            <a:r>
              <a:rPr lang="en-US" b="1" dirty="0" err="1" smtClean="0">
                <a:solidFill>
                  <a:srgbClr val="0000FF"/>
                </a:solidFill>
                <a:latin typeface="Calibri" pitchFamily="34" charset="0"/>
              </a:rPr>
              <a:t>velcro</a:t>
            </a:r>
            <a:r>
              <a:rPr lang="en-US" b="1" dirty="0" smtClean="0">
                <a:solidFill>
                  <a:srgbClr val="0000FF"/>
                </a:solidFill>
                <a:latin typeface="Calibri" pitchFamily="34" charset="0"/>
              </a:rPr>
              <a:t> strips on the top side of the </a:t>
            </a:r>
            <a:r>
              <a:rPr lang="en-US" b="1" dirty="0" err="1" smtClean="0">
                <a:solidFill>
                  <a:srgbClr val="0000FF"/>
                </a:solidFill>
                <a:latin typeface="Calibri" pitchFamily="34" charset="0"/>
              </a:rPr>
              <a:t>fitch</a:t>
            </a:r>
            <a:r>
              <a:rPr lang="en-US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Calibri" pitchFamily="34" charset="0"/>
              </a:rPr>
              <a:t>piece (and underside of the back piece) to enable the caparison to fit a variety of horses.</a:t>
            </a:r>
            <a:endParaRPr lang="en-US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41" name="TextBox 85"/>
          <p:cNvSpPr txBox="1">
            <a:spLocks noChangeArrowheads="1"/>
          </p:cNvSpPr>
          <p:nvPr/>
        </p:nvSpPr>
        <p:spPr bwMode="auto">
          <a:xfrm>
            <a:off x="2490629" y="158115"/>
            <a:ext cx="46947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Calibri" pitchFamily="34" charset="0"/>
              </a:rPr>
              <a:t>Useful tip for the </a:t>
            </a:r>
            <a:r>
              <a:rPr lang="en-US" sz="2000" b="1" dirty="0" err="1" smtClean="0">
                <a:latin typeface="Calibri" pitchFamily="34" charset="0"/>
              </a:rPr>
              <a:t>fitch</a:t>
            </a:r>
            <a:r>
              <a:rPr lang="en-US" sz="2000" b="1" dirty="0" smtClean="0">
                <a:latin typeface="Calibri" pitchFamily="34" charset="0"/>
              </a:rPr>
              <a:t> overlap </a:t>
            </a:r>
            <a:r>
              <a:rPr lang="en-US" sz="2000" b="1" dirty="0" smtClean="0">
                <a:latin typeface="Calibri" pitchFamily="34" charset="0"/>
              </a:rPr>
              <a:t>connection: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103019" y="2908327"/>
            <a:ext cx="822561" cy="182880"/>
          </a:xfrm>
          <a:prstGeom prst="rect">
            <a:avLst/>
          </a:prstGeom>
          <a:solidFill>
            <a:srgbClr val="00CC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098257" y="2637287"/>
            <a:ext cx="827324" cy="91440"/>
          </a:xfrm>
          <a:prstGeom prst="rect">
            <a:avLst/>
          </a:prstGeom>
          <a:solidFill>
            <a:srgbClr val="00CC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 rot="5400000">
            <a:off x="4365407" y="2834054"/>
            <a:ext cx="532455" cy="178904"/>
          </a:xfrm>
          <a:prstGeom prst="rect">
            <a:avLst/>
          </a:prstGeom>
          <a:solidFill>
            <a:srgbClr val="00FAB9">
              <a:alpha val="52549"/>
            </a:srgbClr>
          </a:solidFill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85"/>
          <p:cNvSpPr txBox="1">
            <a:spLocks noChangeArrowheads="1"/>
          </p:cNvSpPr>
          <p:nvPr/>
        </p:nvSpPr>
        <p:spPr bwMode="auto">
          <a:xfrm>
            <a:off x="1908306" y="4495060"/>
            <a:ext cx="254441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alibri" pitchFamily="34" charset="0"/>
              </a:rPr>
              <a:t>“Vertical”</a:t>
            </a:r>
            <a:r>
              <a:rPr lang="en-US" sz="1600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en-US" sz="1600" dirty="0" smtClean="0">
                <a:latin typeface="Calibri" pitchFamily="34" charset="0"/>
              </a:rPr>
              <a:t>strips on the </a:t>
            </a:r>
            <a:r>
              <a:rPr lang="en-US" sz="1600" u="sng" dirty="0" smtClean="0">
                <a:latin typeface="Calibri" pitchFamily="34" charset="0"/>
              </a:rPr>
              <a:t>underside</a:t>
            </a:r>
            <a:r>
              <a:rPr lang="en-US" sz="1600" dirty="0" smtClean="0">
                <a:latin typeface="Calibri" pitchFamily="34" charset="0"/>
              </a:rPr>
              <a:t> of the back piece.   </a:t>
            </a:r>
            <a:r>
              <a:rPr lang="en-US" sz="1600" dirty="0" smtClean="0">
                <a:latin typeface="Calibri" pitchFamily="34" charset="0"/>
              </a:rPr>
              <a:t>(Best if the </a:t>
            </a:r>
            <a:r>
              <a:rPr lang="en-US" sz="1600" dirty="0" smtClean="0">
                <a:latin typeface="Calibri" pitchFamily="34" charset="0"/>
              </a:rPr>
              <a:t>loop side of the </a:t>
            </a:r>
            <a:r>
              <a:rPr lang="en-US" sz="1600" dirty="0" err="1" smtClean="0">
                <a:latin typeface="Calibri" pitchFamily="34" charset="0"/>
              </a:rPr>
              <a:t>velcro</a:t>
            </a:r>
            <a:r>
              <a:rPr lang="en-US" sz="1600" dirty="0" smtClean="0">
                <a:latin typeface="Calibri" pitchFamily="34" charset="0"/>
              </a:rPr>
              <a:t>.)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50" name="TextBox 85"/>
          <p:cNvSpPr txBox="1">
            <a:spLocks noChangeArrowheads="1"/>
          </p:cNvSpPr>
          <p:nvPr/>
        </p:nvSpPr>
        <p:spPr bwMode="auto">
          <a:xfrm>
            <a:off x="6022133" y="3961659"/>
            <a:ext cx="29827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</a:rPr>
              <a:t>Horizontal</a:t>
            </a:r>
            <a:r>
              <a:rPr lang="en-US" sz="1600" dirty="0" smtClean="0">
                <a:latin typeface="Calibri" pitchFamily="34" charset="0"/>
              </a:rPr>
              <a:t> strips on the outside of the </a:t>
            </a:r>
            <a:r>
              <a:rPr lang="en-US" sz="1600" dirty="0" err="1" smtClean="0">
                <a:latin typeface="Calibri" pitchFamily="34" charset="0"/>
              </a:rPr>
              <a:t>fitch</a:t>
            </a:r>
            <a:r>
              <a:rPr lang="en-US" sz="1600" dirty="0" smtClean="0">
                <a:latin typeface="Calibri" pitchFamily="34" charset="0"/>
              </a:rPr>
              <a:t>.   (</a:t>
            </a:r>
            <a:r>
              <a:rPr lang="en-US" sz="1600" dirty="0" smtClean="0">
                <a:latin typeface="Calibri" pitchFamily="34" charset="0"/>
              </a:rPr>
              <a:t>Best if </a:t>
            </a:r>
            <a:r>
              <a:rPr lang="en-US" sz="1600" dirty="0" smtClean="0">
                <a:latin typeface="Calibri" pitchFamily="34" charset="0"/>
              </a:rPr>
              <a:t>the </a:t>
            </a:r>
            <a:r>
              <a:rPr lang="en-US" sz="1600" dirty="0" smtClean="0">
                <a:latin typeface="Calibri" pitchFamily="34" charset="0"/>
              </a:rPr>
              <a:t>hook side of the </a:t>
            </a:r>
            <a:r>
              <a:rPr lang="en-US" sz="1600" dirty="0" err="1" smtClean="0">
                <a:latin typeface="Calibri" pitchFamily="34" charset="0"/>
              </a:rPr>
              <a:t>velcro</a:t>
            </a:r>
            <a:r>
              <a:rPr lang="en-US" sz="1600" dirty="0" smtClean="0">
                <a:latin typeface="Calibri" pitchFamily="34" charset="0"/>
              </a:rPr>
              <a:t>.)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57" name="Freeform 56"/>
          <p:cNvSpPr/>
          <p:nvPr/>
        </p:nvSpPr>
        <p:spPr>
          <a:xfrm>
            <a:off x="6062870" y="2821982"/>
            <a:ext cx="616226" cy="1202634"/>
          </a:xfrm>
          <a:custGeom>
            <a:avLst/>
            <a:gdLst>
              <a:gd name="connsiteX0" fmla="*/ 1041952 w 1041952"/>
              <a:gd name="connsiteY0" fmla="*/ 2882348 h 2882348"/>
              <a:gd name="connsiteX1" fmla="*/ 127552 w 1041952"/>
              <a:gd name="connsiteY1" fmla="*/ 1908313 h 2882348"/>
              <a:gd name="connsiteX2" fmla="*/ 276639 w 1041952"/>
              <a:gd name="connsiteY2" fmla="*/ 0 h 2882348"/>
              <a:gd name="connsiteX0" fmla="*/ 903633 w 903633"/>
              <a:gd name="connsiteY0" fmla="*/ 2882348 h 3034747"/>
              <a:gd name="connsiteX1" fmla="*/ 188016 w 903633"/>
              <a:gd name="connsiteY1" fmla="*/ 2554356 h 3034747"/>
              <a:gd name="connsiteX2" fmla="*/ 138320 w 903633"/>
              <a:gd name="connsiteY2" fmla="*/ 0 h 3034747"/>
              <a:gd name="connsiteX0" fmla="*/ 903633 w 903633"/>
              <a:gd name="connsiteY0" fmla="*/ 2882348 h 3034747"/>
              <a:gd name="connsiteX1" fmla="*/ 188016 w 903633"/>
              <a:gd name="connsiteY1" fmla="*/ 2554356 h 3034747"/>
              <a:gd name="connsiteX2" fmla="*/ 138320 w 903633"/>
              <a:gd name="connsiteY2" fmla="*/ 0 h 3034747"/>
              <a:gd name="connsiteX0" fmla="*/ 903633 w 903633"/>
              <a:gd name="connsiteY0" fmla="*/ 2882348 h 2935356"/>
              <a:gd name="connsiteX1" fmla="*/ 178077 w 903633"/>
              <a:gd name="connsiteY1" fmla="*/ 2454965 h 2935356"/>
              <a:gd name="connsiteX2" fmla="*/ 138320 w 903633"/>
              <a:gd name="connsiteY2" fmla="*/ 0 h 2935356"/>
              <a:gd name="connsiteX0" fmla="*/ 903633 w 903633"/>
              <a:gd name="connsiteY0" fmla="*/ 2882348 h 2935356"/>
              <a:gd name="connsiteX1" fmla="*/ 178077 w 903633"/>
              <a:gd name="connsiteY1" fmla="*/ 2454965 h 2935356"/>
              <a:gd name="connsiteX2" fmla="*/ 138320 w 903633"/>
              <a:gd name="connsiteY2" fmla="*/ 0 h 2935356"/>
              <a:gd name="connsiteX0" fmla="*/ 903633 w 903633"/>
              <a:gd name="connsiteY0" fmla="*/ 2882348 h 2895600"/>
              <a:gd name="connsiteX1" fmla="*/ 178077 w 903633"/>
              <a:gd name="connsiteY1" fmla="*/ 2454965 h 2895600"/>
              <a:gd name="connsiteX2" fmla="*/ 138320 w 903633"/>
              <a:gd name="connsiteY2" fmla="*/ 0 h 2895600"/>
              <a:gd name="connsiteX0" fmla="*/ 804242 w 804242"/>
              <a:gd name="connsiteY0" fmla="*/ 2882348 h 2895600"/>
              <a:gd name="connsiteX1" fmla="*/ 78686 w 804242"/>
              <a:gd name="connsiteY1" fmla="*/ 2454965 h 2895600"/>
              <a:gd name="connsiteX2" fmla="*/ 38929 w 804242"/>
              <a:gd name="connsiteY2" fmla="*/ 0 h 2895600"/>
              <a:gd name="connsiteX0" fmla="*/ 615399 w 615399"/>
              <a:gd name="connsiteY0" fmla="*/ 2971800 h 2973456"/>
              <a:gd name="connsiteX1" fmla="*/ 78686 w 615399"/>
              <a:gd name="connsiteY1" fmla="*/ 2454965 h 2973456"/>
              <a:gd name="connsiteX2" fmla="*/ 38929 w 615399"/>
              <a:gd name="connsiteY2" fmla="*/ 0 h 2973456"/>
              <a:gd name="connsiteX0" fmla="*/ 356981 w 356981"/>
              <a:gd name="connsiteY0" fmla="*/ 2932043 h 2933699"/>
              <a:gd name="connsiteX1" fmla="*/ 78686 w 356981"/>
              <a:gd name="connsiteY1" fmla="*/ 2454965 h 2933699"/>
              <a:gd name="connsiteX2" fmla="*/ 38929 w 356981"/>
              <a:gd name="connsiteY2" fmla="*/ 0 h 2933699"/>
              <a:gd name="connsiteX0" fmla="*/ 356981 w 356981"/>
              <a:gd name="connsiteY0" fmla="*/ 2932043 h 2932043"/>
              <a:gd name="connsiteX1" fmla="*/ 78686 w 356981"/>
              <a:gd name="connsiteY1" fmla="*/ 2454965 h 2932043"/>
              <a:gd name="connsiteX2" fmla="*/ 38929 w 356981"/>
              <a:gd name="connsiteY2" fmla="*/ 0 h 2932043"/>
              <a:gd name="connsiteX0" fmla="*/ 356981 w 356981"/>
              <a:gd name="connsiteY0" fmla="*/ 2932043 h 2932043"/>
              <a:gd name="connsiteX1" fmla="*/ 38930 w 356981"/>
              <a:gd name="connsiteY1" fmla="*/ 1868557 h 2932043"/>
              <a:gd name="connsiteX2" fmla="*/ 38929 w 356981"/>
              <a:gd name="connsiteY2" fmla="*/ 0 h 2932043"/>
              <a:gd name="connsiteX0" fmla="*/ 655155 w 655155"/>
              <a:gd name="connsiteY0" fmla="*/ 1414669 h 1414669"/>
              <a:gd name="connsiteX1" fmla="*/ 337104 w 655155"/>
              <a:gd name="connsiteY1" fmla="*/ 351183 h 1414669"/>
              <a:gd name="connsiteX2" fmla="*/ 38929 w 655155"/>
              <a:gd name="connsiteY2" fmla="*/ 212035 h 1414669"/>
              <a:gd name="connsiteX0" fmla="*/ 616226 w 616226"/>
              <a:gd name="connsiteY0" fmla="*/ 1414669 h 1414669"/>
              <a:gd name="connsiteX1" fmla="*/ 298175 w 616226"/>
              <a:gd name="connsiteY1" fmla="*/ 351183 h 1414669"/>
              <a:gd name="connsiteX2" fmla="*/ 0 w 616226"/>
              <a:gd name="connsiteY2" fmla="*/ 212035 h 1414669"/>
              <a:gd name="connsiteX0" fmla="*/ 616226 w 654327"/>
              <a:gd name="connsiteY0" fmla="*/ 1315277 h 1315277"/>
              <a:gd name="connsiteX1" fmla="*/ 596349 w 654327"/>
              <a:gd name="connsiteY1" fmla="*/ 351183 h 1315277"/>
              <a:gd name="connsiteX2" fmla="*/ 0 w 654327"/>
              <a:gd name="connsiteY2" fmla="*/ 112643 h 1315277"/>
              <a:gd name="connsiteX0" fmla="*/ 616226 w 616226"/>
              <a:gd name="connsiteY0" fmla="*/ 1202634 h 1202634"/>
              <a:gd name="connsiteX1" fmla="*/ 0 w 616226"/>
              <a:gd name="connsiteY1" fmla="*/ 0 h 1202634"/>
              <a:gd name="connsiteX0" fmla="*/ 616226 w 616226"/>
              <a:gd name="connsiteY0" fmla="*/ 1202634 h 1202634"/>
              <a:gd name="connsiteX1" fmla="*/ 0 w 616226"/>
              <a:gd name="connsiteY1" fmla="*/ 0 h 1202634"/>
              <a:gd name="connsiteX0" fmla="*/ 616226 w 616226"/>
              <a:gd name="connsiteY0" fmla="*/ 1202634 h 1202634"/>
              <a:gd name="connsiteX1" fmla="*/ 0 w 616226"/>
              <a:gd name="connsiteY1" fmla="*/ 0 h 120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6226" h="1202634">
                <a:moveTo>
                  <a:pt x="616226" y="1202634"/>
                </a:moveTo>
                <a:cubicBezTo>
                  <a:pt x="599660" y="404191"/>
                  <a:pt x="612914" y="221974"/>
                  <a:pt x="0" y="0"/>
                </a:cubicBezTo>
              </a:path>
            </a:pathLst>
          </a:cu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 flipH="1">
            <a:off x="2677766" y="2964443"/>
            <a:ext cx="1810634" cy="1520687"/>
          </a:xfrm>
          <a:custGeom>
            <a:avLst/>
            <a:gdLst>
              <a:gd name="connsiteX0" fmla="*/ 1041952 w 1041952"/>
              <a:gd name="connsiteY0" fmla="*/ 2882348 h 2882348"/>
              <a:gd name="connsiteX1" fmla="*/ 127552 w 1041952"/>
              <a:gd name="connsiteY1" fmla="*/ 1908313 h 2882348"/>
              <a:gd name="connsiteX2" fmla="*/ 276639 w 1041952"/>
              <a:gd name="connsiteY2" fmla="*/ 0 h 2882348"/>
              <a:gd name="connsiteX0" fmla="*/ 903633 w 903633"/>
              <a:gd name="connsiteY0" fmla="*/ 2882348 h 3034747"/>
              <a:gd name="connsiteX1" fmla="*/ 188016 w 903633"/>
              <a:gd name="connsiteY1" fmla="*/ 2554356 h 3034747"/>
              <a:gd name="connsiteX2" fmla="*/ 138320 w 903633"/>
              <a:gd name="connsiteY2" fmla="*/ 0 h 3034747"/>
              <a:gd name="connsiteX0" fmla="*/ 903633 w 903633"/>
              <a:gd name="connsiteY0" fmla="*/ 2882348 h 3034747"/>
              <a:gd name="connsiteX1" fmla="*/ 188016 w 903633"/>
              <a:gd name="connsiteY1" fmla="*/ 2554356 h 3034747"/>
              <a:gd name="connsiteX2" fmla="*/ 138320 w 903633"/>
              <a:gd name="connsiteY2" fmla="*/ 0 h 3034747"/>
              <a:gd name="connsiteX0" fmla="*/ 903633 w 903633"/>
              <a:gd name="connsiteY0" fmla="*/ 2882348 h 2935356"/>
              <a:gd name="connsiteX1" fmla="*/ 178077 w 903633"/>
              <a:gd name="connsiteY1" fmla="*/ 2454965 h 2935356"/>
              <a:gd name="connsiteX2" fmla="*/ 138320 w 903633"/>
              <a:gd name="connsiteY2" fmla="*/ 0 h 2935356"/>
              <a:gd name="connsiteX0" fmla="*/ 903633 w 903633"/>
              <a:gd name="connsiteY0" fmla="*/ 2882348 h 2935356"/>
              <a:gd name="connsiteX1" fmla="*/ 178077 w 903633"/>
              <a:gd name="connsiteY1" fmla="*/ 2454965 h 2935356"/>
              <a:gd name="connsiteX2" fmla="*/ 138320 w 903633"/>
              <a:gd name="connsiteY2" fmla="*/ 0 h 2935356"/>
              <a:gd name="connsiteX0" fmla="*/ 903633 w 903633"/>
              <a:gd name="connsiteY0" fmla="*/ 2882348 h 2895600"/>
              <a:gd name="connsiteX1" fmla="*/ 178077 w 903633"/>
              <a:gd name="connsiteY1" fmla="*/ 2454965 h 2895600"/>
              <a:gd name="connsiteX2" fmla="*/ 138320 w 903633"/>
              <a:gd name="connsiteY2" fmla="*/ 0 h 2895600"/>
              <a:gd name="connsiteX0" fmla="*/ 804242 w 804242"/>
              <a:gd name="connsiteY0" fmla="*/ 2882348 h 2895600"/>
              <a:gd name="connsiteX1" fmla="*/ 78686 w 804242"/>
              <a:gd name="connsiteY1" fmla="*/ 2454965 h 2895600"/>
              <a:gd name="connsiteX2" fmla="*/ 38929 w 804242"/>
              <a:gd name="connsiteY2" fmla="*/ 0 h 2895600"/>
              <a:gd name="connsiteX0" fmla="*/ 857387 w 857387"/>
              <a:gd name="connsiteY0" fmla="*/ 2976769 h 2990021"/>
              <a:gd name="connsiteX1" fmla="*/ 131831 w 857387"/>
              <a:gd name="connsiteY1" fmla="*/ 2549386 h 2990021"/>
              <a:gd name="connsiteX2" fmla="*/ 16702 w 857387"/>
              <a:gd name="connsiteY2" fmla="*/ 409161 h 2990021"/>
              <a:gd name="connsiteX3" fmla="*/ 92074 w 857387"/>
              <a:gd name="connsiteY3" fmla="*/ 94421 h 2990021"/>
              <a:gd name="connsiteX0" fmla="*/ 882098 w 882098"/>
              <a:gd name="connsiteY0" fmla="*/ 3349487 h 3362739"/>
              <a:gd name="connsiteX1" fmla="*/ 156542 w 882098"/>
              <a:gd name="connsiteY1" fmla="*/ 2922104 h 3362739"/>
              <a:gd name="connsiteX2" fmla="*/ 41413 w 882098"/>
              <a:gd name="connsiteY2" fmla="*/ 781879 h 3362739"/>
              <a:gd name="connsiteX3" fmla="*/ 405020 w 882098"/>
              <a:gd name="connsiteY3" fmla="*/ 0 h 3362739"/>
              <a:gd name="connsiteX0" fmla="*/ 882098 w 882098"/>
              <a:gd name="connsiteY0" fmla="*/ 3349487 h 3362739"/>
              <a:gd name="connsiteX1" fmla="*/ 156542 w 882098"/>
              <a:gd name="connsiteY1" fmla="*/ 2922104 h 3362739"/>
              <a:gd name="connsiteX2" fmla="*/ 41413 w 882098"/>
              <a:gd name="connsiteY2" fmla="*/ 781879 h 3362739"/>
              <a:gd name="connsiteX3" fmla="*/ 405020 w 882098"/>
              <a:gd name="connsiteY3" fmla="*/ 0 h 3362739"/>
              <a:gd name="connsiteX0" fmla="*/ 857387 w 857387"/>
              <a:gd name="connsiteY0" fmla="*/ 3349487 h 3362739"/>
              <a:gd name="connsiteX1" fmla="*/ 131831 w 857387"/>
              <a:gd name="connsiteY1" fmla="*/ 2922104 h 3362739"/>
              <a:gd name="connsiteX2" fmla="*/ 135972 w 857387"/>
              <a:gd name="connsiteY2" fmla="*/ 672548 h 3362739"/>
              <a:gd name="connsiteX3" fmla="*/ 380309 w 857387"/>
              <a:gd name="connsiteY3" fmla="*/ 0 h 3362739"/>
              <a:gd name="connsiteX0" fmla="*/ 757996 w 757996"/>
              <a:gd name="connsiteY0" fmla="*/ 3349487 h 3382617"/>
              <a:gd name="connsiteX1" fmla="*/ 131831 w 757996"/>
              <a:gd name="connsiteY1" fmla="*/ 2941982 h 3382617"/>
              <a:gd name="connsiteX2" fmla="*/ 36581 w 757996"/>
              <a:gd name="connsiteY2" fmla="*/ 672548 h 3382617"/>
              <a:gd name="connsiteX3" fmla="*/ 280918 w 757996"/>
              <a:gd name="connsiteY3" fmla="*/ 0 h 3382617"/>
              <a:gd name="connsiteX0" fmla="*/ 2119657 w 2119657"/>
              <a:gd name="connsiteY0" fmla="*/ 3329609 h 3382617"/>
              <a:gd name="connsiteX1" fmla="*/ 131831 w 2119657"/>
              <a:gd name="connsiteY1" fmla="*/ 2941982 h 3382617"/>
              <a:gd name="connsiteX2" fmla="*/ 36581 w 2119657"/>
              <a:gd name="connsiteY2" fmla="*/ 672548 h 3382617"/>
              <a:gd name="connsiteX3" fmla="*/ 280918 w 2119657"/>
              <a:gd name="connsiteY3" fmla="*/ 0 h 3382617"/>
              <a:gd name="connsiteX0" fmla="*/ 2149474 w 2149474"/>
              <a:gd name="connsiteY0" fmla="*/ 3329609 h 3511826"/>
              <a:gd name="connsiteX1" fmla="*/ 131831 w 2149474"/>
              <a:gd name="connsiteY1" fmla="*/ 3071191 h 3511826"/>
              <a:gd name="connsiteX2" fmla="*/ 66398 w 2149474"/>
              <a:gd name="connsiteY2" fmla="*/ 672548 h 3511826"/>
              <a:gd name="connsiteX3" fmla="*/ 310735 w 2149474"/>
              <a:gd name="connsiteY3" fmla="*/ 0 h 3511826"/>
              <a:gd name="connsiteX0" fmla="*/ 2149474 w 2149474"/>
              <a:gd name="connsiteY0" fmla="*/ 3329609 h 3412434"/>
              <a:gd name="connsiteX1" fmla="*/ 131831 w 2149474"/>
              <a:gd name="connsiteY1" fmla="*/ 3071191 h 3412434"/>
              <a:gd name="connsiteX2" fmla="*/ 66398 w 2149474"/>
              <a:gd name="connsiteY2" fmla="*/ 672548 h 3412434"/>
              <a:gd name="connsiteX3" fmla="*/ 310735 w 2149474"/>
              <a:gd name="connsiteY3" fmla="*/ 0 h 3412434"/>
              <a:gd name="connsiteX0" fmla="*/ 2112893 w 2112893"/>
              <a:gd name="connsiteY0" fmla="*/ 3329609 h 3412434"/>
              <a:gd name="connsiteX1" fmla="*/ 95250 w 2112893"/>
              <a:gd name="connsiteY1" fmla="*/ 3071191 h 3412434"/>
              <a:gd name="connsiteX2" fmla="*/ 29817 w 2112893"/>
              <a:gd name="connsiteY2" fmla="*/ 672548 h 3412434"/>
              <a:gd name="connsiteX3" fmla="*/ 274154 w 2112893"/>
              <a:gd name="connsiteY3" fmla="*/ 0 h 3412434"/>
              <a:gd name="connsiteX0" fmla="*/ 2112893 w 2112893"/>
              <a:gd name="connsiteY0" fmla="*/ 3329609 h 3331265"/>
              <a:gd name="connsiteX1" fmla="*/ 95250 w 2112893"/>
              <a:gd name="connsiteY1" fmla="*/ 3071191 h 3331265"/>
              <a:gd name="connsiteX2" fmla="*/ 29817 w 2112893"/>
              <a:gd name="connsiteY2" fmla="*/ 672548 h 3331265"/>
              <a:gd name="connsiteX3" fmla="*/ 274154 w 2112893"/>
              <a:gd name="connsiteY3" fmla="*/ 0 h 3331265"/>
              <a:gd name="connsiteX0" fmla="*/ 2109580 w 2109580"/>
              <a:gd name="connsiteY0" fmla="*/ 3329609 h 3392556"/>
              <a:gd name="connsiteX1" fmla="*/ 111815 w 2109580"/>
              <a:gd name="connsiteY1" fmla="*/ 3150704 h 3392556"/>
              <a:gd name="connsiteX2" fmla="*/ 26504 w 2109580"/>
              <a:gd name="connsiteY2" fmla="*/ 672548 h 3392556"/>
              <a:gd name="connsiteX3" fmla="*/ 270841 w 2109580"/>
              <a:gd name="connsiteY3" fmla="*/ 0 h 3392556"/>
              <a:gd name="connsiteX0" fmla="*/ 2109580 w 2109580"/>
              <a:gd name="connsiteY0" fmla="*/ 3329609 h 3392556"/>
              <a:gd name="connsiteX1" fmla="*/ 111815 w 2109580"/>
              <a:gd name="connsiteY1" fmla="*/ 3150704 h 3392556"/>
              <a:gd name="connsiteX2" fmla="*/ 26504 w 2109580"/>
              <a:gd name="connsiteY2" fmla="*/ 672548 h 3392556"/>
              <a:gd name="connsiteX3" fmla="*/ 270841 w 2109580"/>
              <a:gd name="connsiteY3" fmla="*/ 0 h 3392556"/>
              <a:gd name="connsiteX0" fmla="*/ 2111237 w 2111237"/>
              <a:gd name="connsiteY0" fmla="*/ 3329609 h 3331265"/>
              <a:gd name="connsiteX1" fmla="*/ 103533 w 2111237"/>
              <a:gd name="connsiteY1" fmla="*/ 3071191 h 3331265"/>
              <a:gd name="connsiteX2" fmla="*/ 28161 w 2111237"/>
              <a:gd name="connsiteY2" fmla="*/ 672548 h 3331265"/>
              <a:gd name="connsiteX3" fmla="*/ 272498 w 2111237"/>
              <a:gd name="connsiteY3" fmla="*/ 0 h 3331265"/>
              <a:gd name="connsiteX0" fmla="*/ 2111237 w 2111237"/>
              <a:gd name="connsiteY0" fmla="*/ 3329609 h 3442252"/>
              <a:gd name="connsiteX1" fmla="*/ 103533 w 2111237"/>
              <a:gd name="connsiteY1" fmla="*/ 3071191 h 3442252"/>
              <a:gd name="connsiteX2" fmla="*/ 28161 w 2111237"/>
              <a:gd name="connsiteY2" fmla="*/ 672548 h 3442252"/>
              <a:gd name="connsiteX3" fmla="*/ 272498 w 2111237"/>
              <a:gd name="connsiteY3" fmla="*/ 0 h 3442252"/>
              <a:gd name="connsiteX0" fmla="*/ 2209110 w 2209110"/>
              <a:gd name="connsiteY0" fmla="*/ 3329609 h 3442252"/>
              <a:gd name="connsiteX1" fmla="*/ 201406 w 2209110"/>
              <a:gd name="connsiteY1" fmla="*/ 3071191 h 3442252"/>
              <a:gd name="connsiteX2" fmla="*/ 126034 w 2209110"/>
              <a:gd name="connsiteY2" fmla="*/ 672548 h 3442252"/>
              <a:gd name="connsiteX3" fmla="*/ 370371 w 2209110"/>
              <a:gd name="connsiteY3" fmla="*/ 0 h 3442252"/>
              <a:gd name="connsiteX0" fmla="*/ 2209110 w 2209110"/>
              <a:gd name="connsiteY0" fmla="*/ 3260035 h 3372678"/>
              <a:gd name="connsiteX1" fmla="*/ 201406 w 2209110"/>
              <a:gd name="connsiteY1" fmla="*/ 3001617 h 3372678"/>
              <a:gd name="connsiteX2" fmla="*/ 126034 w 2209110"/>
              <a:gd name="connsiteY2" fmla="*/ 602974 h 3372678"/>
              <a:gd name="connsiteX3" fmla="*/ 400188 w 2209110"/>
              <a:gd name="connsiteY3" fmla="*/ 0 h 3372678"/>
              <a:gd name="connsiteX0" fmla="*/ 2209110 w 2209110"/>
              <a:gd name="connsiteY0" fmla="*/ 3260035 h 3372678"/>
              <a:gd name="connsiteX1" fmla="*/ 201406 w 2209110"/>
              <a:gd name="connsiteY1" fmla="*/ 3001617 h 3372678"/>
              <a:gd name="connsiteX2" fmla="*/ 126034 w 2209110"/>
              <a:gd name="connsiteY2" fmla="*/ 602974 h 3372678"/>
              <a:gd name="connsiteX3" fmla="*/ 400188 w 2209110"/>
              <a:gd name="connsiteY3" fmla="*/ 0 h 3372678"/>
              <a:gd name="connsiteX0" fmla="*/ 2215598 w 2215598"/>
              <a:gd name="connsiteY0" fmla="*/ 3260035 h 3372678"/>
              <a:gd name="connsiteX1" fmla="*/ 207894 w 2215598"/>
              <a:gd name="connsiteY1" fmla="*/ 3001617 h 3372678"/>
              <a:gd name="connsiteX2" fmla="*/ 33130 w 2215598"/>
              <a:gd name="connsiteY2" fmla="*/ 622853 h 3372678"/>
              <a:gd name="connsiteX3" fmla="*/ 406676 w 2215598"/>
              <a:gd name="connsiteY3" fmla="*/ 0 h 3372678"/>
              <a:gd name="connsiteX0" fmla="*/ 2215598 w 2215598"/>
              <a:gd name="connsiteY0" fmla="*/ 3260035 h 3372678"/>
              <a:gd name="connsiteX1" fmla="*/ 207894 w 2215598"/>
              <a:gd name="connsiteY1" fmla="*/ 3001617 h 3372678"/>
              <a:gd name="connsiteX2" fmla="*/ 33130 w 2215598"/>
              <a:gd name="connsiteY2" fmla="*/ 622853 h 3372678"/>
              <a:gd name="connsiteX3" fmla="*/ 406676 w 2215598"/>
              <a:gd name="connsiteY3" fmla="*/ 0 h 3372678"/>
              <a:gd name="connsiteX0" fmla="*/ 2209110 w 2209110"/>
              <a:gd name="connsiteY0" fmla="*/ 3260035 h 3372678"/>
              <a:gd name="connsiteX1" fmla="*/ 201406 w 2209110"/>
              <a:gd name="connsiteY1" fmla="*/ 3001617 h 3372678"/>
              <a:gd name="connsiteX2" fmla="*/ 26642 w 2209110"/>
              <a:gd name="connsiteY2" fmla="*/ 622853 h 3372678"/>
              <a:gd name="connsiteX3" fmla="*/ 400188 w 2209110"/>
              <a:gd name="connsiteY3" fmla="*/ 0 h 3372678"/>
              <a:gd name="connsiteX0" fmla="*/ 2209110 w 2209110"/>
              <a:gd name="connsiteY0" fmla="*/ 3260035 h 3469308"/>
              <a:gd name="connsiteX1" fmla="*/ 201406 w 2209110"/>
              <a:gd name="connsiteY1" fmla="*/ 3001617 h 3469308"/>
              <a:gd name="connsiteX2" fmla="*/ 26642 w 2209110"/>
              <a:gd name="connsiteY2" fmla="*/ 622853 h 3469308"/>
              <a:gd name="connsiteX3" fmla="*/ 400188 w 2209110"/>
              <a:gd name="connsiteY3" fmla="*/ 0 h 3469308"/>
              <a:gd name="connsiteX0" fmla="*/ 2209110 w 2209110"/>
              <a:gd name="connsiteY0" fmla="*/ 3260035 h 3469308"/>
              <a:gd name="connsiteX1" fmla="*/ 201406 w 2209110"/>
              <a:gd name="connsiteY1" fmla="*/ 3001617 h 3469308"/>
              <a:gd name="connsiteX2" fmla="*/ 26642 w 2209110"/>
              <a:gd name="connsiteY2" fmla="*/ 622853 h 3469308"/>
              <a:gd name="connsiteX3" fmla="*/ 400188 w 2209110"/>
              <a:gd name="connsiteY3" fmla="*/ 0 h 3469308"/>
              <a:gd name="connsiteX0" fmla="*/ 2209110 w 2209110"/>
              <a:gd name="connsiteY0" fmla="*/ 3260035 h 3379856"/>
              <a:gd name="connsiteX1" fmla="*/ 201406 w 2209110"/>
              <a:gd name="connsiteY1" fmla="*/ 3001617 h 3379856"/>
              <a:gd name="connsiteX2" fmla="*/ 26642 w 2209110"/>
              <a:gd name="connsiteY2" fmla="*/ 622853 h 3379856"/>
              <a:gd name="connsiteX3" fmla="*/ 400188 w 2209110"/>
              <a:gd name="connsiteY3" fmla="*/ 0 h 3379856"/>
              <a:gd name="connsiteX0" fmla="*/ 2205659 w 2205659"/>
              <a:gd name="connsiteY0" fmla="*/ 3260035 h 3379856"/>
              <a:gd name="connsiteX1" fmla="*/ 197955 w 2205659"/>
              <a:gd name="connsiteY1" fmla="*/ 3001617 h 3379856"/>
              <a:gd name="connsiteX2" fmla="*/ 23191 w 2205659"/>
              <a:gd name="connsiteY2" fmla="*/ 622853 h 3379856"/>
              <a:gd name="connsiteX3" fmla="*/ 396737 w 2205659"/>
              <a:gd name="connsiteY3" fmla="*/ 0 h 3379856"/>
              <a:gd name="connsiteX0" fmla="*/ 2126146 w 2126146"/>
              <a:gd name="connsiteY0" fmla="*/ 3438939 h 3438939"/>
              <a:gd name="connsiteX1" fmla="*/ 197955 w 2126146"/>
              <a:gd name="connsiteY1" fmla="*/ 3001617 h 3438939"/>
              <a:gd name="connsiteX2" fmla="*/ 23191 w 2126146"/>
              <a:gd name="connsiteY2" fmla="*/ 622853 h 3438939"/>
              <a:gd name="connsiteX3" fmla="*/ 396737 w 2126146"/>
              <a:gd name="connsiteY3" fmla="*/ 0 h 3438939"/>
              <a:gd name="connsiteX0" fmla="*/ 2126146 w 2126146"/>
              <a:gd name="connsiteY0" fmla="*/ 3438939 h 3489187"/>
              <a:gd name="connsiteX1" fmla="*/ 227772 w 2126146"/>
              <a:gd name="connsiteY1" fmla="*/ 3110948 h 3489187"/>
              <a:gd name="connsiteX2" fmla="*/ 23191 w 2126146"/>
              <a:gd name="connsiteY2" fmla="*/ 622853 h 3489187"/>
              <a:gd name="connsiteX3" fmla="*/ 396737 w 2126146"/>
              <a:gd name="connsiteY3" fmla="*/ 0 h 3489187"/>
              <a:gd name="connsiteX0" fmla="*/ 1668946 w 1668946"/>
              <a:gd name="connsiteY0" fmla="*/ 3458817 h 3489187"/>
              <a:gd name="connsiteX1" fmla="*/ 227772 w 1668946"/>
              <a:gd name="connsiteY1" fmla="*/ 3110948 h 3489187"/>
              <a:gd name="connsiteX2" fmla="*/ 23191 w 1668946"/>
              <a:gd name="connsiteY2" fmla="*/ 622853 h 3489187"/>
              <a:gd name="connsiteX3" fmla="*/ 396737 w 1668946"/>
              <a:gd name="connsiteY3" fmla="*/ 0 h 3489187"/>
              <a:gd name="connsiteX0" fmla="*/ 1668946 w 1668946"/>
              <a:gd name="connsiteY0" fmla="*/ 3458817 h 3458817"/>
              <a:gd name="connsiteX1" fmla="*/ 217833 w 1668946"/>
              <a:gd name="connsiteY1" fmla="*/ 2971800 h 3458817"/>
              <a:gd name="connsiteX2" fmla="*/ 23191 w 1668946"/>
              <a:gd name="connsiteY2" fmla="*/ 622853 h 3458817"/>
              <a:gd name="connsiteX3" fmla="*/ 396737 w 1668946"/>
              <a:gd name="connsiteY3" fmla="*/ 0 h 3458817"/>
              <a:gd name="connsiteX0" fmla="*/ 1668946 w 1668946"/>
              <a:gd name="connsiteY0" fmla="*/ 3458817 h 3458817"/>
              <a:gd name="connsiteX1" fmla="*/ 217833 w 1668946"/>
              <a:gd name="connsiteY1" fmla="*/ 3031435 h 3458817"/>
              <a:gd name="connsiteX2" fmla="*/ 23191 w 1668946"/>
              <a:gd name="connsiteY2" fmla="*/ 622853 h 3458817"/>
              <a:gd name="connsiteX3" fmla="*/ 396737 w 1668946"/>
              <a:gd name="connsiteY3" fmla="*/ 0 h 3458817"/>
              <a:gd name="connsiteX0" fmla="*/ 1090539 w 1090539"/>
              <a:gd name="connsiteY0" fmla="*/ 3478696 h 3478696"/>
              <a:gd name="connsiteX1" fmla="*/ 217833 w 1090539"/>
              <a:gd name="connsiteY1" fmla="*/ 3031435 h 3478696"/>
              <a:gd name="connsiteX2" fmla="*/ 23191 w 1090539"/>
              <a:gd name="connsiteY2" fmla="*/ 622853 h 3478696"/>
              <a:gd name="connsiteX3" fmla="*/ 396737 w 1090539"/>
              <a:gd name="connsiteY3" fmla="*/ 0 h 3478696"/>
              <a:gd name="connsiteX0" fmla="*/ 1090539 w 1090539"/>
              <a:gd name="connsiteY0" fmla="*/ 3478696 h 3478696"/>
              <a:gd name="connsiteX1" fmla="*/ 197175 w 1090539"/>
              <a:gd name="connsiteY1" fmla="*/ 2971800 h 3478696"/>
              <a:gd name="connsiteX2" fmla="*/ 23191 w 1090539"/>
              <a:gd name="connsiteY2" fmla="*/ 622853 h 3478696"/>
              <a:gd name="connsiteX3" fmla="*/ 396737 w 1090539"/>
              <a:gd name="connsiteY3" fmla="*/ 0 h 3478696"/>
              <a:gd name="connsiteX0" fmla="*/ 2598529 w 2598529"/>
              <a:gd name="connsiteY0" fmla="*/ 1610139 h 3350039"/>
              <a:gd name="connsiteX1" fmla="*/ 197175 w 2598529"/>
              <a:gd name="connsiteY1" fmla="*/ 2971800 h 3350039"/>
              <a:gd name="connsiteX2" fmla="*/ 23191 w 2598529"/>
              <a:gd name="connsiteY2" fmla="*/ 622853 h 3350039"/>
              <a:gd name="connsiteX3" fmla="*/ 396737 w 2598529"/>
              <a:gd name="connsiteY3" fmla="*/ 0 h 3350039"/>
              <a:gd name="connsiteX0" fmla="*/ 2575338 w 2575338"/>
              <a:gd name="connsiteY0" fmla="*/ 1610139 h 1610139"/>
              <a:gd name="connsiteX1" fmla="*/ 0 w 2575338"/>
              <a:gd name="connsiteY1" fmla="*/ 622853 h 1610139"/>
              <a:gd name="connsiteX2" fmla="*/ 373546 w 2575338"/>
              <a:gd name="connsiteY2" fmla="*/ 0 h 1610139"/>
              <a:gd name="connsiteX0" fmla="*/ 2544001 w 2544001"/>
              <a:gd name="connsiteY0" fmla="*/ 1610139 h 1610139"/>
              <a:gd name="connsiteX1" fmla="*/ 1920787 w 2544001"/>
              <a:gd name="connsiteY1" fmla="*/ 652670 h 1610139"/>
              <a:gd name="connsiteX2" fmla="*/ 342209 w 2544001"/>
              <a:gd name="connsiteY2" fmla="*/ 0 h 1610139"/>
              <a:gd name="connsiteX0" fmla="*/ 2099867 w 2099867"/>
              <a:gd name="connsiteY0" fmla="*/ 1649896 h 1649896"/>
              <a:gd name="connsiteX1" fmla="*/ 1476653 w 2099867"/>
              <a:gd name="connsiteY1" fmla="*/ 692427 h 1649896"/>
              <a:gd name="connsiteX2" fmla="*/ 342209 w 2099867"/>
              <a:gd name="connsiteY2" fmla="*/ 0 h 1649896"/>
              <a:gd name="connsiteX0" fmla="*/ 1757658 w 1757658"/>
              <a:gd name="connsiteY0" fmla="*/ 1649896 h 1649896"/>
              <a:gd name="connsiteX1" fmla="*/ 1134444 w 1757658"/>
              <a:gd name="connsiteY1" fmla="*/ 692427 h 1649896"/>
              <a:gd name="connsiteX2" fmla="*/ 0 w 1757658"/>
              <a:gd name="connsiteY2" fmla="*/ 0 h 1649896"/>
              <a:gd name="connsiteX0" fmla="*/ 1757658 w 1757658"/>
              <a:gd name="connsiteY0" fmla="*/ 1649896 h 1649896"/>
              <a:gd name="connsiteX1" fmla="*/ 0 w 1757658"/>
              <a:gd name="connsiteY1" fmla="*/ 0 h 1649896"/>
              <a:gd name="connsiteX0" fmla="*/ 1881603 w 1881603"/>
              <a:gd name="connsiteY0" fmla="*/ 1520687 h 1520687"/>
              <a:gd name="connsiteX1" fmla="*/ 0 w 1881603"/>
              <a:gd name="connsiteY1" fmla="*/ 0 h 15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1603" h="1520687">
                <a:moveTo>
                  <a:pt x="1881603" y="1520687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85"/>
          <p:cNvSpPr txBox="1">
            <a:spLocks noChangeArrowheads="1"/>
          </p:cNvSpPr>
          <p:nvPr/>
        </p:nvSpPr>
        <p:spPr bwMode="auto">
          <a:xfrm>
            <a:off x="2861187" y="1447800"/>
            <a:ext cx="62066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This distance is the difference in size (length) of various horses the caparison will fit.  The longer the </a:t>
            </a:r>
            <a:r>
              <a:rPr lang="en-US" sz="1400" dirty="0" err="1" smtClean="0">
                <a:latin typeface="Calibri" pitchFamily="34" charset="0"/>
              </a:rPr>
              <a:t>fitch</a:t>
            </a:r>
            <a:r>
              <a:rPr lang="en-US" sz="1400" dirty="0" smtClean="0">
                <a:latin typeface="Calibri" pitchFamily="34" charset="0"/>
              </a:rPr>
              <a:t> (overlap), </a:t>
            </a:r>
            <a:r>
              <a:rPr lang="en-US" sz="1400" dirty="0" smtClean="0">
                <a:latin typeface="Calibri" pitchFamily="34" charset="0"/>
              </a:rPr>
              <a:t>the larger variety of horses it will accommodate. 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61" name="Right Brace 60"/>
          <p:cNvSpPr/>
          <p:nvPr/>
        </p:nvSpPr>
        <p:spPr>
          <a:xfrm rot="-5400000">
            <a:off x="5409218" y="2019950"/>
            <a:ext cx="203751" cy="835198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5507367" y="1929825"/>
            <a:ext cx="7453" cy="35780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27"/>
          <p:cNvSpPr txBox="1">
            <a:spLocks noChangeArrowheads="1"/>
          </p:cNvSpPr>
          <p:nvPr/>
        </p:nvSpPr>
        <p:spPr bwMode="auto">
          <a:xfrm>
            <a:off x="4866968" y="3200400"/>
            <a:ext cx="109137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>
                <a:latin typeface="Calibri" pitchFamily="34" charset="0"/>
              </a:rPr>
              <a:t>8-10” </a:t>
            </a:r>
            <a:r>
              <a:rPr lang="en-US" sz="1000" b="1" dirty="0" smtClean="0">
                <a:latin typeface="Calibri" pitchFamily="34" charset="0"/>
              </a:rPr>
              <a:t>x 12” </a:t>
            </a:r>
            <a:r>
              <a:rPr lang="en-US" sz="1000" b="1" dirty="0" smtClean="0">
                <a:latin typeface="Calibri" pitchFamily="34" charset="0"/>
              </a:rPr>
              <a:t> long rectangle </a:t>
            </a:r>
            <a:r>
              <a:rPr lang="en-US" sz="1000" b="1" dirty="0" smtClean="0">
                <a:latin typeface="Calibri" pitchFamily="34" charset="0"/>
              </a:rPr>
              <a:t>for </a:t>
            </a:r>
            <a:r>
              <a:rPr lang="en-US" sz="1000" b="1" dirty="0" err="1" smtClean="0">
                <a:latin typeface="Calibri" pitchFamily="34" charset="0"/>
              </a:rPr>
              <a:t>fitch</a:t>
            </a:r>
            <a:endParaRPr lang="en-US" sz="1000" b="1" dirty="0">
              <a:latin typeface="Calibri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52400" y="6477000"/>
            <a:ext cx="883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www.drafthorsevillage.com/phpBB2/viewtopic.php?t=3461&amp;sid=7f4d6e9a1796132bca5963773ba8d233</a:t>
            </a:r>
            <a:endParaRPr lang="en-US" sz="1200" dirty="0" smtClean="0"/>
          </a:p>
        </p:txBody>
      </p:sp>
      <p:sp>
        <p:nvSpPr>
          <p:cNvPr id="68" name="TextBox 67"/>
          <p:cNvSpPr txBox="1"/>
          <p:nvPr/>
        </p:nvSpPr>
        <p:spPr>
          <a:xfrm>
            <a:off x="1573492" y="6172200"/>
            <a:ext cx="59970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A helpful link for barding discussions and caparison construction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377</Words>
  <Application>Microsoft Office PowerPoint</Application>
  <PresentationFormat>On-screen Show (4:3)</PresentationFormat>
  <Paragraphs>91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Creating an “Adjustable” Caparison using a fitch (overlap connection)</vt:lpstr>
      <vt:lpstr>Slide 2</vt:lpstr>
      <vt:lpstr>Slide 3</vt:lpstr>
      <vt:lpstr>Slide 4</vt:lpstr>
    </vt:vector>
  </TitlesOfParts>
  <Company>U.S.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Deborah A Barclay</dc:creator>
  <cp:lastModifiedBy>Peter C Barclay</cp:lastModifiedBy>
  <cp:revision>48</cp:revision>
  <dcterms:created xsi:type="dcterms:W3CDTF">2011-06-29T17:55:05Z</dcterms:created>
  <dcterms:modified xsi:type="dcterms:W3CDTF">2014-09-22T02:21:35Z</dcterms:modified>
</cp:coreProperties>
</file>